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If you want </a:t>
            </a:r>
            <a:r>
              <a:rPr lang="en-US" sz="1800" b="0" i="0" u="none" strike="noStrike">
                <a:solidFill>
                  <a:srgbClr val="000000"/>
                </a:solidFill>
                <a:effectLst/>
                <a:latin typeface="Calibri" panose="020F0502020204030204" pitchFamily="34" charset="0"/>
              </a:rPr>
              <a:t>to +develop </a:t>
            </a:r>
            <a:r>
              <a:rPr lang="en-US" sz="1800" b="0" i="0" u="none" strike="noStrike" dirty="0">
                <a:solidFill>
                  <a:srgbClr val="000000"/>
                </a:solidFill>
                <a:effectLst/>
                <a:latin typeface="Calibri" panose="020F0502020204030204" pitchFamily="34" charset="0"/>
              </a:rPr>
              <a:t>your DHIS2 skills, you can take a  +DHIS2 Academy course. </a:t>
            </a:r>
            <a:r>
              <a:rPr lang="en-US" sz="1800" b="0" i="0" u="none" strike="noStrike">
                <a:solidFill>
                  <a:srgbClr val="000000"/>
                </a:solidFill>
                <a:effectLst/>
                <a:latin typeface="Calibri" panose="020F0502020204030204" pitchFamily="34" charset="0"/>
              </a:rPr>
              <a:t>The academy+ </a:t>
            </a:r>
            <a:r>
              <a:rPr lang="en-US" sz="1800" b="0" i="0" u="none" strike="noStrike" dirty="0">
                <a:solidFill>
                  <a:srgbClr val="000000"/>
                </a:solidFill>
                <a:effectLst/>
                <a:latin typeface="Calibri" panose="020F0502020204030204" pitchFamily="34" charset="0"/>
              </a:rPr>
              <a:t>program includes both +online and +in-person courses on both general and specialized topics. Attending an Academy will </a:t>
            </a:r>
            <a:r>
              <a:rPr lang="en-US" sz="1800" b="0" i="0" u="none" strike="noStrike">
                <a:solidFill>
                  <a:srgbClr val="000000"/>
                </a:solidFill>
                <a:effectLst/>
                <a:latin typeface="Calibri" panose="020F0502020204030204" pitchFamily="34" charset="0"/>
              </a:rPr>
              <a:t>help +build </a:t>
            </a:r>
            <a:r>
              <a:rPr lang="en-US" sz="1800" b="0" i="0" u="none" strike="noStrike" dirty="0">
                <a:solidFill>
                  <a:srgbClr val="000000"/>
                </a:solidFill>
                <a:effectLst/>
                <a:latin typeface="Calibri" panose="020F0502020204030204" pitchFamily="34" charset="0"/>
              </a:rPr>
              <a:t>your skills to support DHIS2 implementations and allow you </a:t>
            </a:r>
            <a:r>
              <a:rPr lang="en-US" sz="1800" b="0" i="0" u="none" strike="noStrike">
                <a:solidFill>
                  <a:srgbClr val="000000"/>
                </a:solidFill>
                <a:effectLst/>
                <a:latin typeface="Calibri" panose="020F0502020204030204" pitchFamily="34" charset="0"/>
              </a:rPr>
              <a:t>to +interact </a:t>
            </a:r>
            <a:r>
              <a:rPr lang="en-US" sz="1800" b="0" i="0" u="none" strike="noStrike" dirty="0">
                <a:solidFill>
                  <a:srgbClr val="000000"/>
                </a:solidFill>
                <a:effectLst/>
                <a:latin typeface="Calibri" panose="020F0502020204030204" pitchFamily="34" charset="0"/>
              </a:rPr>
              <a:t>with DHIS2 experts.</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a:solidFill>
                  <a:srgbClr val="000000"/>
                </a:solidFill>
                <a:effectLst/>
                <a:sym typeface=""/>
              </a:rPr>
              <a:t>If you want to explore +DHIS2 features and practice your skills, you can try it out on a demo+ version of DHIS2. You can find the latest +demo at play.dhis2.org. </a:t>
            </a:r>
          </a:p>
          <a:p>
            <a:endParaRPr lang="en-GB" dirty="0">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As you use DHIS2, you might find that something +does not work as it is supposed to, or you might +even think of a new feature. In the +DHIS2 Jira, you can +notify the Software Development Group at HISP </a:t>
            </a:r>
            <a:r>
              <a:rPr lang="en-US" sz="1800" b="0" i="0" u="none" strike="noStrike" dirty="0" err="1">
                <a:solidFill>
                  <a:srgbClr val="000000"/>
                </a:solidFill>
                <a:effectLst/>
                <a:latin typeface="Calibri" panose="020F0502020204030204" pitchFamily="34" charset="0"/>
              </a:rPr>
              <a:t>UiO</a:t>
            </a:r>
            <a:r>
              <a:rPr lang="en-US" sz="1800" b="0" i="0" u="none" strike="noStrike" dirty="0">
                <a:solidFill>
                  <a:srgbClr val="000000"/>
                </a:solidFill>
                <a:effectLst/>
                <a:latin typeface="Calibri" panose="020F0502020204030204" pitchFamily="34" charset="0"/>
              </a:rPr>
              <a:t> and they will look into it.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If you are interested in +developing applications for DHIS2, make sure you have a look at the +DHIS2 Developer Portal. Here, you will find the latest information </a:t>
            </a:r>
            <a:r>
              <a:rPr lang="en-US" sz="1800" b="0" i="0" u="none" strike="noStrike">
                <a:solidFill>
                  <a:srgbClr val="000000"/>
                </a:solidFill>
                <a:effectLst/>
                <a:latin typeface="Calibri" panose="020F0502020204030204" pitchFamily="34" charset="0"/>
              </a:rPr>
              <a:t>about +DHIS2 </a:t>
            </a:r>
            <a:r>
              <a:rPr lang="en-US" sz="1800" b="0" i="0" u="none" strike="noStrike" dirty="0">
                <a:solidFill>
                  <a:srgbClr val="000000"/>
                </a:solidFill>
                <a:effectLst/>
                <a:latin typeface="Calibri" panose="020F0502020204030204" pitchFamily="34" charset="0"/>
              </a:rPr>
              <a:t>application development tools, tips, and training events.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You can find links </a:t>
            </a:r>
            <a:r>
              <a:rPr lang="en-US" sz="1800" b="0" i="0" u="none" strike="noStrike">
                <a:solidFill>
                  <a:srgbClr val="000000"/>
                </a:solidFill>
                <a:effectLst/>
                <a:latin typeface="Calibri" panose="020F0502020204030204" pitchFamily="34" charset="0"/>
              </a:rPr>
              <a:t>to +all </a:t>
            </a:r>
            <a:r>
              <a:rPr lang="en-US" sz="1800" b="0" i="0" u="none" strike="noStrike" dirty="0">
                <a:solidFill>
                  <a:srgbClr val="000000"/>
                </a:solidFill>
                <a:effectLst/>
                <a:latin typeface="Calibri" panose="020F0502020204030204" pitchFamily="34" charset="0"/>
              </a:rPr>
              <a:t>the parts of the ecosystem directly on the DHIS2 website</a:t>
            </a:r>
            <a:r>
              <a:rPr lang="en-US" sz="1800" b="0" i="0" u="none" strike="noStrike">
                <a:solidFill>
                  <a:srgbClr val="000000"/>
                </a:solidFill>
                <a:effectLst/>
                <a:latin typeface="Calibri" panose="020F0502020204030204" pitchFamily="34" charset="0"/>
              </a:rPr>
              <a:t>, dhis2</a:t>
            </a:r>
            <a:r>
              <a:rPr lang="en-US" sz="1800" b="0" i="0" u="none" strike="noStrike" dirty="0">
                <a:solidFill>
                  <a:srgbClr val="000000"/>
                </a:solidFill>
                <a:effectLst/>
                <a:latin typeface="Calibri" panose="020F0502020204030204" pitchFamily="34" charset="0"/>
              </a:rPr>
              <a:t>.org. </a:t>
            </a:r>
            <a:r>
              <a:rPr lang="en-US" sz="1800" b="0" i="0" u="none" strike="noStrike">
                <a:solidFill>
                  <a:srgbClr val="000000"/>
                </a:solidFill>
                <a:effectLst/>
                <a:latin typeface="Calibri" panose="020F0502020204030204" pitchFamily="34" charset="0"/>
              </a:rPr>
              <a:t>The +website </a:t>
            </a:r>
            <a:r>
              <a:rPr lang="en-US" sz="1800" b="0" i="0" u="none" strike="noStrike" dirty="0">
                <a:solidFill>
                  <a:srgbClr val="000000"/>
                </a:solidFill>
                <a:effectLst/>
                <a:latin typeface="Calibri" panose="020F0502020204030204" pitchFamily="34" charset="0"/>
              </a:rPr>
              <a:t>acts as </a:t>
            </a:r>
            <a:r>
              <a:rPr lang="en-US" sz="1800" b="0" i="0" u="none" strike="noStrike">
                <a:solidFill>
                  <a:srgbClr val="000000"/>
                </a:solidFill>
                <a:effectLst/>
                <a:latin typeface="Calibri" panose="020F0502020204030204" pitchFamily="34" charset="0"/>
              </a:rPr>
              <a:t>a +Hub</a:t>
            </a:r>
            <a:r>
              <a:rPr lang="en-US" sz="1800" b="0" i="0" u="none" strike="noStrike" dirty="0">
                <a:solidFill>
                  <a:srgbClr val="000000"/>
                </a:solidFill>
                <a:effectLst/>
                <a:latin typeface="Calibri" panose="020F0502020204030204" pitchFamily="34" charset="0"/>
              </a:rPr>
              <a:t>, where you can </a:t>
            </a:r>
            <a:r>
              <a:rPr lang="en-US" sz="1800" b="0" i="0" u="none" strike="noStrike">
                <a:solidFill>
                  <a:srgbClr val="000000"/>
                </a:solidFill>
                <a:effectLst/>
                <a:latin typeface="Calibri" panose="020F0502020204030204" pitchFamily="34" charset="0"/>
              </a:rPr>
              <a:t>find +useful </a:t>
            </a:r>
            <a:r>
              <a:rPr lang="en-US" sz="1800" b="0" i="0" u="none" strike="noStrike" dirty="0">
                <a:solidFill>
                  <a:srgbClr val="000000"/>
                </a:solidFill>
                <a:effectLst/>
                <a:latin typeface="Calibri" panose="020F0502020204030204" pitchFamily="34" charset="0"/>
              </a:rPr>
              <a:t>information and the latest updates on DHIS2--</a:t>
            </a:r>
            <a:r>
              <a:rPr lang="en-US" sz="1800" b="0" i="0" u="none" strike="noStrike">
                <a:solidFill>
                  <a:srgbClr val="000000"/>
                </a:solidFill>
                <a:effectLst/>
                <a:latin typeface="Calibri" panose="020F0502020204030204" pitchFamily="34" charset="0"/>
              </a:rPr>
              <a:t>including +software </a:t>
            </a:r>
            <a:r>
              <a:rPr lang="en-US" sz="1800" b="0" i="0" u="none" strike="noStrike" dirty="0">
                <a:solidFill>
                  <a:srgbClr val="000000"/>
                </a:solidFill>
                <a:effectLst/>
                <a:latin typeface="Calibri" panose="020F0502020204030204" pitchFamily="34" charset="0"/>
              </a:rPr>
              <a:t>downloads--</a:t>
            </a:r>
            <a:r>
              <a:rPr lang="en-US" sz="1800" b="0" i="0" u="none" strike="noStrike">
                <a:solidFill>
                  <a:srgbClr val="000000"/>
                </a:solidFill>
                <a:effectLst/>
                <a:latin typeface="Calibri" panose="020F0502020204030204" pitchFamily="34" charset="0"/>
              </a:rPr>
              <a:t>plus links to all </a:t>
            </a:r>
            <a:r>
              <a:rPr lang="en-US" sz="1800" b="0" i="0" u="none" strike="noStrike" dirty="0">
                <a:solidFill>
                  <a:srgbClr val="000000"/>
                </a:solidFill>
                <a:effectLst/>
                <a:latin typeface="Calibri" panose="020F0502020204030204" pitchFamily="34" charset="0"/>
              </a:rPr>
              <a:t>of the resources mentioned in this video. You can also get all the latest updates by signing up for the DHIS2 newsletter and by following </a:t>
            </a:r>
            <a:r>
              <a:rPr lang="en-US" sz="1800" b="0" i="0" u="none" strike="noStrike">
                <a:solidFill>
                  <a:srgbClr val="000000"/>
                </a:solidFill>
                <a:effectLst/>
                <a:latin typeface="Calibri" panose="020F0502020204030204" pitchFamily="34" charset="0"/>
              </a:rPr>
              <a:t>DHIS2 +on Twitter and Facebook</a:t>
            </a:r>
            <a:r>
              <a:rPr lang="en-US" sz="1800" b="0" i="0" u="none" strike="noStrike" dirty="0">
                <a:solidFill>
                  <a:srgbClr val="000000"/>
                </a:solidFill>
                <a:effectLst/>
                <a:latin typeface="Calibri" panose="020F0502020204030204" pitchFamily="34" charset="0"/>
              </a:rPr>
              <a:t>.</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Above all, DHIS2 is a +community-driven project that has succeeded through +local innovation and </a:t>
            </a:r>
            <a:r>
              <a:rPr lang="en-US" sz="1800" b="0" i="0" u="none" strike="noStrike">
                <a:solidFill>
                  <a:srgbClr val="000000"/>
                </a:solidFill>
                <a:effectLst/>
                <a:latin typeface="Lato" panose="020F0502020204030203" pitchFamily="34" charset="0"/>
              </a:rPr>
              <a:t>collaboration across </a:t>
            </a:r>
            <a:r>
              <a:rPr lang="en-US" sz="1800" b="0" i="0" u="none" strike="noStrike" dirty="0">
                <a:solidFill>
                  <a:srgbClr val="000000"/>
                </a:solidFill>
                <a:effectLst/>
                <a:latin typeface="Lato" panose="020F0502020204030203" pitchFamily="34" charset="0"/>
              </a:rPr>
              <a:t>countries in the global south</a:t>
            </a:r>
            <a:r>
              <a:rPr lang="en-US" sz="1800" b="0" i="0" u="none" strike="noStrike">
                <a:solidFill>
                  <a:srgbClr val="000000"/>
                </a:solidFill>
                <a:effectLst/>
                <a:latin typeface="Lato" panose="020F050202020403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Lato" panose="020F0502020204030203" pitchFamily="34" charset="0"/>
              </a:rPr>
              <a:t>There are +many ways to get involved, whether you are a DHIS2 +user, +implementer, +developer, or +researcher. Take a look around the DHIS2 ecosystem, and join the global community!</a:t>
            </a:r>
            <a:endParaRPr lang="en-GB"/>
          </a:p>
          <a:p>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+DHIS2 isn’t just a piece of software. It is made up of +applications, +resources, different +</a:t>
            </a:r>
            <a:r>
              <a:rPr lang="en-US" sz="1800" b="0" i="0" u="none" strike="noStrike" dirty="0" err="1">
                <a:solidFill>
                  <a:srgbClr val="000000"/>
                </a:solidFill>
                <a:effectLst/>
                <a:latin typeface="Calibri" panose="020F0502020204030204" pitchFamily="34" charset="0"/>
              </a:rPr>
              <a:t>organisations</a:t>
            </a:r>
            <a:r>
              <a:rPr lang="en-US" sz="1800" b="0" i="0" u="none" strike="noStrike" dirty="0">
                <a:solidFill>
                  <a:srgbClr val="000000"/>
                </a:solidFill>
                <a:effectLst/>
                <a:latin typeface="Calibri" panose="020F0502020204030204" pitchFamily="34" charset="0"/>
              </a:rPr>
              <a:t>, and most importantly, +people. So, let’s take a look at how you can interact with the different parts of the DHIS2 ecosystem.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a:solidFill>
                  <a:srgbClr val="000000"/>
                </a:solidFill>
                <a:effectLst/>
                <a:sym typeface=""/>
              </a:rPr>
              <a:t>Let’s start with the research of the +HISP Centre at the University of Oslo, HISP UiO. +HISP was founded to strengthen Health Information Systems in low-and-middle income countries. +To support this goal, the group +researches the broader ecosystem of health information systems. This +includes their +materials, people, competencies, institutions, and practices. You can get involved in a HISP-led academic program, or take part in their action research projects. </a:t>
            </a:r>
            <a:endParaRPr lang="en-GB" dirty="0">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HISP </a:t>
            </a:r>
            <a:r>
              <a:rPr lang="en-US" sz="1800" b="0" i="0" u="none" strike="noStrike" dirty="0" err="1">
                <a:solidFill>
                  <a:srgbClr val="000000"/>
                </a:solidFill>
                <a:effectLst/>
                <a:latin typeface="Calibri" panose="020F0502020204030204" pitchFamily="34" charset="0"/>
              </a:rPr>
              <a:t>UiO</a:t>
            </a:r>
            <a:r>
              <a:rPr lang="en-US" sz="1800" b="0" i="0" u="none" strike="noStrike" dirty="0">
                <a:solidFill>
                  <a:srgbClr val="000000"/>
                </a:solidFill>
                <a:effectLst/>
                <a:latin typeface="Calibri" panose="020F0502020204030204" pitchFamily="34" charset="0"/>
              </a:rPr>
              <a:t> research program also includes the +DHIS2 Design Lab, which explores how researchers and practitioners working within the DHIS2 software +ecosystem can +facilitate the design and innovation of tools that provide value to the work of end-users.</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addition </a:t>
            </a:r>
            <a:r>
              <a:rPr lang="en-US" sz="1800" b="0" i="0" u="none" strike="noStrike">
                <a:solidFill>
                  <a:srgbClr val="000000"/>
                </a:solidFill>
                <a:effectLst/>
                <a:latin typeface="Calibri" panose="020F0502020204030204" pitchFamily="34" charset="0"/>
              </a:rPr>
              <a:t>to +HISP-UiO</a:t>
            </a:r>
            <a:r>
              <a:rPr lang="en-US" sz="1800" b="0" i="0" u="none" strike="noStrike" dirty="0">
                <a:solidFill>
                  <a:srgbClr val="000000"/>
                </a:solidFill>
                <a:effectLst/>
                <a:latin typeface="Calibri" panose="020F0502020204030204" pitchFamily="34" charset="0"/>
              </a:rPr>
              <a:t>, there is </a:t>
            </a:r>
            <a:r>
              <a:rPr lang="en-US" sz="1800" b="0" i="0" u="none" strike="noStrike">
                <a:solidFill>
                  <a:srgbClr val="000000"/>
                </a:solidFill>
                <a:effectLst/>
                <a:latin typeface="Calibri" panose="020F0502020204030204" pitchFamily="34" charset="0"/>
              </a:rPr>
              <a:t>a global </a:t>
            </a:r>
            <a:r>
              <a:rPr lang="en-US" sz="1800" b="0" i="0" u="none" strike="noStrike" dirty="0">
                <a:solidFill>
                  <a:srgbClr val="000000"/>
                </a:solidFill>
                <a:effectLst/>
                <a:latin typeface="Calibri" panose="020F0502020204030204" pitchFamily="34" charset="0"/>
              </a:rPr>
              <a:t>network </a:t>
            </a:r>
            <a:r>
              <a:rPr lang="en-US" sz="1800" b="0" i="0" u="none" strike="noStrike">
                <a:solidFill>
                  <a:srgbClr val="000000"/>
                </a:solidFill>
                <a:effectLst/>
                <a:latin typeface="Calibri" panose="020F0502020204030204" pitchFamily="34" charset="0"/>
              </a:rPr>
              <a:t>of HISP </a:t>
            </a:r>
            <a:r>
              <a:rPr lang="en-US" sz="1800" b="0" i="0" u="none" strike="noStrike" dirty="0">
                <a:solidFill>
                  <a:srgbClr val="000000"/>
                </a:solidFill>
                <a:effectLst/>
                <a:latin typeface="Calibri" panose="020F0502020204030204" pitchFamily="34" charset="0"/>
              </a:rPr>
              <a:t>groups, staffed and led by DHIS2 experts. They provide +implementation support, assist with +platform customization, +develop innovative solutions, and +build capacity through the DHIS2 </a:t>
            </a:r>
            <a:r>
              <a:rPr lang="en-US" sz="1800" b="0" i="0" u="none" strike="noStrike">
                <a:solidFill>
                  <a:srgbClr val="000000"/>
                </a:solidFill>
                <a:effectLst/>
                <a:latin typeface="Calibri" panose="020F0502020204030204" pitchFamily="34" charset="0"/>
              </a:rPr>
              <a:t>Academy program and local training efforts.</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As you get </a:t>
            </a:r>
            <a:r>
              <a:rPr lang="en-US" sz="1800" b="0" i="0" u="none" strike="noStrike">
                <a:solidFill>
                  <a:srgbClr val="000000"/>
                </a:solidFill>
                <a:effectLst/>
                <a:latin typeface="Calibri" panose="020F0502020204030204" pitchFamily="34" charset="0"/>
              </a:rPr>
              <a:t>more +involved </a:t>
            </a:r>
            <a:r>
              <a:rPr lang="en-US" sz="1800" b="0" i="0" u="none" strike="noStrike" dirty="0">
                <a:solidFill>
                  <a:srgbClr val="000000"/>
                </a:solidFill>
                <a:effectLst/>
                <a:latin typeface="Calibri" panose="020F0502020204030204" pitchFamily="34" charset="0"/>
              </a:rPr>
              <a:t>with DHIS2, you’ll likely want to learn more about </a:t>
            </a:r>
            <a:r>
              <a:rPr lang="en-US" sz="1800" b="0" i="0" u="none" strike="noStrike">
                <a:solidFill>
                  <a:srgbClr val="000000"/>
                </a:solidFill>
                <a:effectLst/>
                <a:latin typeface="Calibri" panose="020F0502020204030204" pitchFamily="34" charset="0"/>
              </a:rPr>
              <a:t>what +others </a:t>
            </a:r>
            <a:r>
              <a:rPr lang="en-US" sz="1800" b="0" i="0" u="none" strike="noStrike" dirty="0">
                <a:solidFill>
                  <a:srgbClr val="000000"/>
                </a:solidFill>
                <a:effectLst/>
                <a:latin typeface="Calibri" panose="020F0502020204030204" pitchFamily="34" charset="0"/>
              </a:rPr>
              <a:t>are doing with </a:t>
            </a:r>
            <a:r>
              <a:rPr lang="en-US" sz="1800" b="0" i="0" u="none" strike="noStrike">
                <a:solidFill>
                  <a:srgbClr val="000000"/>
                </a:solidFill>
                <a:effectLst/>
                <a:latin typeface="Calibri" panose="020F0502020204030204" pitchFamily="34" charset="0"/>
              </a:rPr>
              <a:t>their implementations, +share </a:t>
            </a:r>
            <a:r>
              <a:rPr lang="en-US" sz="1800" b="0" i="0" u="none" strike="noStrike" dirty="0">
                <a:solidFill>
                  <a:srgbClr val="000000"/>
                </a:solidFill>
                <a:effectLst/>
                <a:latin typeface="Calibri" panose="020F0502020204030204" pitchFamily="34" charset="0"/>
              </a:rPr>
              <a:t>details of </a:t>
            </a:r>
            <a:r>
              <a:rPr lang="en-US" sz="1800" b="0" i="0" u="none" strike="noStrike">
                <a:solidFill>
                  <a:srgbClr val="000000"/>
                </a:solidFill>
                <a:effectLst/>
                <a:latin typeface="Calibri" panose="020F0502020204030204" pitchFamily="34" charset="0"/>
              </a:rPr>
              <a:t>your own </a:t>
            </a:r>
            <a:r>
              <a:rPr lang="en-US" sz="1800" b="0" i="0" u="none" strike="noStrike" dirty="0">
                <a:solidFill>
                  <a:srgbClr val="000000"/>
                </a:solidFill>
                <a:effectLst/>
                <a:latin typeface="Calibri" panose="020F0502020204030204" pitchFamily="34" charset="0"/>
              </a:rPr>
              <a:t>implementation, or just +ask for help. The +DHIS2 Community of Practice is </a:t>
            </a:r>
            <a:r>
              <a:rPr lang="en-US" sz="1800" b="0" i="0" u="none" strike="noStrike">
                <a:solidFill>
                  <a:srgbClr val="000000"/>
                </a:solidFill>
                <a:effectLst/>
                <a:latin typeface="Calibri" panose="020F0502020204030204" pitchFamily="34" charset="0"/>
              </a:rPr>
              <a:t>a +discussion </a:t>
            </a:r>
            <a:r>
              <a:rPr lang="en-US" sz="1800" b="0" i="0" u="none" strike="noStrike" dirty="0">
                <a:solidFill>
                  <a:srgbClr val="000000"/>
                </a:solidFill>
                <a:effectLst/>
                <a:latin typeface="Calibri" panose="020F0502020204030204" pitchFamily="34" charset="0"/>
              </a:rPr>
              <a:t>platform where you </a:t>
            </a:r>
            <a:r>
              <a:rPr lang="en-US" sz="1800" b="0" i="0" u="none" strike="noStrike">
                <a:solidFill>
                  <a:srgbClr val="000000"/>
                </a:solidFill>
                <a:effectLst/>
                <a:latin typeface="Calibri" panose="020F0502020204030204" pitchFamily="34" charset="0"/>
              </a:rPr>
              <a:t>can +interact </a:t>
            </a:r>
            <a:r>
              <a:rPr lang="en-US" sz="1800" b="0" i="0" u="none" strike="noStrike" dirty="0">
                <a:solidFill>
                  <a:srgbClr val="000000"/>
                </a:solidFill>
                <a:effectLst/>
                <a:latin typeface="Calibri" panose="020F0502020204030204" pitchFamily="34" charset="0"/>
              </a:rPr>
              <a:t>with other practitioners, </a:t>
            </a:r>
            <a:r>
              <a:rPr lang="en-US" sz="1800" b="0" i="0" u="none" strike="noStrike">
                <a:solidFill>
                  <a:srgbClr val="000000"/>
                </a:solidFill>
                <a:effectLst/>
                <a:latin typeface="Calibri" panose="020F0502020204030204" pitchFamily="34" charset="0"/>
              </a:rPr>
              <a:t>and +learn </a:t>
            </a:r>
            <a:r>
              <a:rPr lang="en-US" sz="1800" b="0" i="0" u="none" strike="noStrike" dirty="0">
                <a:solidFill>
                  <a:srgbClr val="000000"/>
                </a:solidFill>
                <a:effectLst/>
                <a:latin typeface="Calibri" panose="020F0502020204030204" pitchFamily="34" charset="0"/>
              </a:rPr>
              <a:t>from each other.</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algn="l" rtl="0" fontAlgn="t">
              <a:spcBef>
                <a:spcPts val="0"/>
              </a:spcBef>
              <a:spcAft>
                <a:spcPts val="800"/>
              </a:spcAft>
            </a:pPr>
            <a:br>
              <a:rPr lang="en-US" dirty="0"/>
            </a:br>
            <a:r>
              <a:rPr lang="en-US" sz="1800" b="0" i="0" u="none" strike="noStrike" dirty="0">
                <a:solidFill>
                  <a:srgbClr val="000000"/>
                </a:solidFill>
                <a:effectLst/>
                <a:latin typeface="Calibri" panose="020F0502020204030204" pitchFamily="34" charset="0"/>
              </a:rPr>
              <a:t>As you start to </a:t>
            </a:r>
            <a:r>
              <a:rPr lang="en-US" sz="1800" b="0" i="0" u="none" strike="noStrike">
                <a:solidFill>
                  <a:srgbClr val="000000"/>
                </a:solidFill>
                <a:effectLst/>
                <a:latin typeface="Calibri" panose="020F0502020204030204" pitchFamily="34" charset="0"/>
              </a:rPr>
              <a:t>use +DHIS2</a:t>
            </a:r>
            <a:r>
              <a:rPr lang="en-US" sz="1800" b="0" i="0" u="none" strike="noStrike" dirty="0">
                <a:solidFill>
                  <a:srgbClr val="000000"/>
                </a:solidFill>
                <a:effectLst/>
                <a:latin typeface="Calibri" panose="020F0502020204030204" pitchFamily="34" charset="0"/>
              </a:rPr>
              <a:t>, you may want to check the +functionality of a </a:t>
            </a:r>
            <a:r>
              <a:rPr lang="en-US" sz="1800" b="0" i="0" u="none" strike="noStrike">
                <a:solidFill>
                  <a:srgbClr val="000000"/>
                </a:solidFill>
                <a:effectLst/>
                <a:latin typeface="Calibri" panose="020F0502020204030204" pitchFamily="34" charset="0"/>
              </a:rPr>
              <a:t>particular application+. </a:t>
            </a:r>
            <a:r>
              <a:rPr lang="en-US" sz="1800" b="0" i="0" u="none" strike="noStrike" dirty="0">
                <a:solidFill>
                  <a:srgbClr val="000000"/>
                </a:solidFill>
                <a:effectLst/>
                <a:latin typeface="Calibri" panose="020F0502020204030204" pitchFamily="34" charset="0"/>
              </a:rPr>
              <a:t>The DHIS2 +documentation contains detailed </a:t>
            </a:r>
            <a:r>
              <a:rPr lang="en-US" sz="1800" b="0" i="0" u="none" strike="noStrike">
                <a:solidFill>
                  <a:srgbClr val="000000"/>
                </a:solidFill>
                <a:effectLst/>
                <a:latin typeface="Calibri" panose="020F0502020204030204" pitchFamily="34" charset="0"/>
              </a:rPr>
              <a:t>information and+ </a:t>
            </a:r>
            <a:r>
              <a:rPr lang="en-US" sz="1800" b="0" i="0" u="none" strike="noStrike" dirty="0">
                <a:solidFill>
                  <a:srgbClr val="000000"/>
                </a:solidFill>
                <a:effectLst/>
                <a:latin typeface="Calibri" panose="020F0502020204030204" pitchFamily="34" charset="0"/>
              </a:rPr>
              <a:t>implementation considerations available for DHIS2, and is  </a:t>
            </a:r>
            <a:r>
              <a:rPr lang="en-US" sz="1800" b="0" i="0" u="none" strike="noStrike" baseline="-25000" dirty="0">
                <a:solidFill>
                  <a:srgbClr val="000000"/>
                </a:solidFill>
                <a:effectLst/>
                <a:latin typeface="Calibri" panose="020F0502020204030204" pitchFamily="34" charset="0"/>
              </a:rPr>
              <a:t>+</a:t>
            </a:r>
            <a:r>
              <a:rPr lang="en-US" sz="1800" b="0" i="0" u="none" strike="noStrike" dirty="0">
                <a:solidFill>
                  <a:srgbClr val="000000"/>
                </a:solidFill>
                <a:effectLst/>
                <a:latin typeface="Calibri" panose="020F0502020204030204" pitchFamily="34" charset="0"/>
              </a:rPr>
              <a:t>written by a core team of DHIS2 experts. </a:t>
            </a:r>
            <a:endParaRPr lang="en-US" dirty="0">
              <a:effectLst/>
            </a:endParaRPr>
          </a:p>
          <a:p>
            <a:pPr marL="0" algn="l" rtl="0" fontAlgn="t">
              <a:spcBef>
                <a:spcPts val="0"/>
              </a:spcBef>
              <a:spcAft>
                <a:spcPts val="800"/>
              </a:spcAft>
            </a:pPr>
            <a:r>
              <a:rPr lang="en-US" sz="1800" b="0" i="0" u="none" strike="noStrike" dirty="0">
                <a:solidFill>
                  <a:srgbClr val="000000"/>
                </a:solidFill>
                <a:effectLst/>
                <a:latin typeface="Calibri" panose="020F0502020204030204" pitchFamily="34" charset="0"/>
              </a:rPr>
              <a:t>These guides are all available +at docs.dhis2.org. </a:t>
            </a:r>
            <a:endParaRPr lang="en-US" dirty="0">
              <a:effectLst/>
            </a:endParaRPr>
          </a:p>
          <a:p>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As DHIS2 is +Open-Source, you can find </a:t>
            </a:r>
            <a:r>
              <a:rPr lang="en-US" sz="1800" b="0" i="0" u="none" strike="noStrike">
                <a:solidFill>
                  <a:srgbClr val="000000"/>
                </a:solidFill>
                <a:effectLst/>
                <a:latin typeface="Calibri" panose="020F0502020204030204" pitchFamily="34" charset="0"/>
              </a:rPr>
              <a:t>all +its </a:t>
            </a:r>
            <a:r>
              <a:rPr lang="en-US" sz="1800" b="0" i="0" u="none" strike="noStrike" dirty="0">
                <a:solidFill>
                  <a:srgbClr val="000000"/>
                </a:solidFill>
                <a:effectLst/>
                <a:latin typeface="Calibri" panose="020F0502020204030204" pitchFamily="34" charset="0"/>
              </a:rPr>
              <a:t>source code </a:t>
            </a:r>
            <a:r>
              <a:rPr lang="en-US" sz="1800" b="0" i="0" u="none" strike="noStrike">
                <a:solidFill>
                  <a:srgbClr val="000000"/>
                </a:solidFill>
                <a:effectLst/>
                <a:latin typeface="Calibri" panose="020F0502020204030204" pitchFamily="34" charset="0"/>
              </a:rPr>
              <a:t>inside +GitHub</a:t>
            </a:r>
            <a:r>
              <a:rPr lang="en-US" sz="1800" b="0" i="0" u="none" strike="noStrike" dirty="0">
                <a:solidFill>
                  <a:srgbClr val="000000"/>
                </a:solidFill>
                <a:effectLst/>
                <a:latin typeface="Calibri" panose="020F0502020204030204" pitchFamily="34" charset="0"/>
              </a:rPr>
              <a:t>. You can also find all </a:t>
            </a:r>
            <a:r>
              <a:rPr lang="en-US" sz="1800" b="0" i="0" u="none" strike="noStrike">
                <a:solidFill>
                  <a:srgbClr val="000000"/>
                </a:solidFill>
                <a:effectLst/>
                <a:latin typeface="Calibri" panose="020F0502020204030204" pitchFamily="34" charset="0"/>
              </a:rPr>
              <a:t>of the+ </a:t>
            </a:r>
            <a:r>
              <a:rPr lang="en-US" sz="1800" b="0" i="0" u="none" strike="noStrike" dirty="0">
                <a:solidFill>
                  <a:srgbClr val="000000"/>
                </a:solidFill>
                <a:effectLst/>
                <a:latin typeface="Calibri" panose="020F0502020204030204" pitchFamily="34" charset="0"/>
              </a:rPr>
              <a:t>DHIS2 Documentation; you can help us improve it </a:t>
            </a:r>
            <a:r>
              <a:rPr lang="en-US" sz="1800" b="0" i="0" u="none" strike="noStrike">
                <a:solidFill>
                  <a:srgbClr val="000000"/>
                </a:solidFill>
                <a:effectLst/>
                <a:latin typeface="Calibri" panose="020F0502020204030204" pitchFamily="34" charset="0"/>
              </a:rPr>
              <a:t>by +suggesting </a:t>
            </a:r>
            <a:r>
              <a:rPr lang="en-US" sz="1800" b="0" i="0" u="none" strike="noStrike" dirty="0">
                <a:solidFill>
                  <a:srgbClr val="000000"/>
                </a:solidFill>
                <a:effectLst/>
                <a:latin typeface="Calibri" panose="020F0502020204030204" pitchFamily="34" charset="0"/>
              </a:rPr>
              <a:t>changes or additions.   </a:t>
            </a:r>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a:solidFill>
                  <a:srgbClr val="000000"/>
                </a:solidFill>
                <a:effectLst/>
                <a:sym typeface=""/>
              </a:rPr>
              <a:t>Being a global public good means that DHIS2 needs to be +available for +users all over the world. Translation of  +user interface elements and +messages for the +core software and applications, +metadata, and other elements is a key part of DHIS2 localization. To facilitate a community-driven, global translation effort, DHIS2 uses the +transifex platform. You can view and contribute to +DHIS2 translations on transifex at translate.dhis2.org.</a:t>
            </a:r>
            <a:endParaRPr lang="en-GB" dirty="0">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notesSlide" Target="../notesSlides/notesSlide10.xml"/><Relationship Id="rId7" Type="http://schemas.openxmlformats.org/officeDocument/2006/relationships/image" Target="../media/image81.pn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87.svg"/><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24.svg"/><Relationship Id="rId3" Type="http://schemas.openxmlformats.org/officeDocument/2006/relationships/notesSlide" Target="../notesSlides/notesSlide14.xml"/><Relationship Id="rId7" Type="http://schemas.openxmlformats.org/officeDocument/2006/relationships/image" Target="../media/image87.svg"/><Relationship Id="rId12" Type="http://schemas.openxmlformats.org/officeDocument/2006/relationships/image" Target="../media/image23.pn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86.png"/><Relationship Id="rId11" Type="http://schemas.openxmlformats.org/officeDocument/2006/relationships/image" Target="../media/image68.png"/><Relationship Id="rId5" Type="http://schemas.openxmlformats.org/officeDocument/2006/relationships/image" Target="../media/image89.png"/><Relationship Id="rId15" Type="http://schemas.openxmlformats.org/officeDocument/2006/relationships/image" Target="../media/image70.svg"/><Relationship Id="rId10" Type="http://schemas.openxmlformats.org/officeDocument/2006/relationships/image" Target="../media/image90.png"/><Relationship Id="rId4" Type="http://schemas.openxmlformats.org/officeDocument/2006/relationships/image" Target="../media/image88.png"/><Relationship Id="rId9" Type="http://schemas.openxmlformats.org/officeDocument/2006/relationships/image" Target="../media/image80.png"/><Relationship Id="rId1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93.svg"/><Relationship Id="rId2" Type="http://schemas.openxmlformats.org/officeDocument/2006/relationships/slideLayout" Target="../slideLayouts/slideLayout10.xml"/><Relationship Id="rId1" Type="http://schemas.openxmlformats.org/officeDocument/2006/relationships/tags" Target="../tags/tag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notesSlide" Target="../notesSlides/notesSlide2.xml"/><Relationship Id="rId21" Type="http://schemas.openxmlformats.org/officeDocument/2006/relationships/image" Target="../media/image38.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42.svg"/><Relationship Id="rId2" Type="http://schemas.openxmlformats.org/officeDocument/2006/relationships/slideLayout" Target="../slideLayouts/slideLayout2.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tags" Target="../tags/tag3.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41.png"/><Relationship Id="rId5" Type="http://schemas.openxmlformats.org/officeDocument/2006/relationships/image" Target="../media/image22.svg"/><Relationship Id="rId15" Type="http://schemas.openxmlformats.org/officeDocument/2006/relationships/image" Target="../media/image32.svg"/><Relationship Id="rId23" Type="http://schemas.openxmlformats.org/officeDocument/2006/relationships/image" Target="../media/image40.sv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svg"/><Relationship Id="rId30"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notesSlide" Target="../notesSlides/notesSlide5.xml"/><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slideLayout" Target="../slideLayouts/slideLayout4.xml"/><Relationship Id="rId16" Type="http://schemas.openxmlformats.org/officeDocument/2006/relationships/image" Target="../media/image64.png"/><Relationship Id="rId1" Type="http://schemas.openxmlformats.org/officeDocument/2006/relationships/tags" Target="../tags/tag6.xml"/><Relationship Id="rId6" Type="http://schemas.openxmlformats.org/officeDocument/2006/relationships/image" Target="../media/image54.jpg"/><Relationship Id="rId11" Type="http://schemas.openxmlformats.org/officeDocument/2006/relationships/image" Target="../media/image59.jp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jp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notesSlide" Target="../notesSlides/notesSlide6.xml"/><Relationship Id="rId7" Type="http://schemas.openxmlformats.org/officeDocument/2006/relationships/image" Target="../media/image69.pn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73.svg"/><Relationship Id="rId3" Type="http://schemas.openxmlformats.org/officeDocument/2006/relationships/notesSlide" Target="../notesSlides/notesSlide7.xml"/><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72.png"/><Relationship Id="rId2" Type="http://schemas.openxmlformats.org/officeDocument/2006/relationships/slideLayout" Target="../slideLayouts/slideLayout5.xml"/><Relationship Id="rId16" Type="http://schemas.openxmlformats.org/officeDocument/2006/relationships/image" Target="../media/image36.svg"/><Relationship Id="rId1" Type="http://schemas.openxmlformats.org/officeDocument/2006/relationships/tags" Target="../tags/tag8.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71.png"/><Relationship Id="rId9" Type="http://schemas.openxmlformats.org/officeDocument/2006/relationships/image" Target="../media/image29.png"/><Relationship Id="rId1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9.xml"/><Relationship Id="rId7" Type="http://schemas.openxmlformats.org/officeDocument/2006/relationships/image" Target="../media/image78.sv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Components of the DHIS2 Ecosystem</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Introduction to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spd="slow" p14:dur="2000" advTm="13019"/>
    </mc:Choice>
    <mc:Fallback>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a:r>
              <a:rPr lang="en-GB"/>
              <a:t>DHIS2 academy</a:t>
            </a:r>
            <a:endParaRPr lang="en-GB" dirty="0"/>
          </a:p>
        </p:txBody>
      </p:sp>
      <p:pic>
        <p:nvPicPr>
          <p:cNvPr id="5" name="Picture 4" descr="A picture containing text, clipart&#10;&#10;Description automatically generated">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id="10" name="Graphic 9" descr="Arrow: Counter-clockwise curve with solid fill">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H="1">
            <a:off x="4961082" y="2197309"/>
            <a:ext cx="914401" cy="914400"/>
          </a:xfrm>
          <a:prstGeom prst="rect">
            <a:avLst/>
          </a:prstGeom>
        </p:spPr>
      </p:pic>
      <p:pic>
        <p:nvPicPr>
          <p:cNvPr id="11" name="Graphic 10" descr="Arrow: Counter-clockwise curve with solid fill">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id="12" name="Graphic 8" descr="Online meeting with solid fill">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name="connsiteX0" fmla="*/ 1044328 w 1099292"/>
                <a:gd name="connsiteY0" fmla="*/ 0 h 934397"/>
                <a:gd name="connsiteX1" fmla="*/ 54965 w 1099292"/>
                <a:gd name="connsiteY1" fmla="*/ 0 h 934397"/>
                <a:gd name="connsiteX2" fmla="*/ 0 w 1099292"/>
                <a:gd name="connsiteY2" fmla="*/ 54965 h 934397"/>
                <a:gd name="connsiteX3" fmla="*/ 0 w 1099292"/>
                <a:gd name="connsiteY3" fmla="*/ 714540 h 934397"/>
                <a:gd name="connsiteX4" fmla="*/ 54965 w 1099292"/>
                <a:gd name="connsiteY4" fmla="*/ 769504 h 934397"/>
                <a:gd name="connsiteX5" fmla="*/ 439717 w 1099292"/>
                <a:gd name="connsiteY5" fmla="*/ 769504 h 934397"/>
                <a:gd name="connsiteX6" fmla="*/ 439717 w 1099292"/>
                <a:gd name="connsiteY6" fmla="*/ 851951 h 934397"/>
                <a:gd name="connsiteX7" fmla="*/ 302306 w 1099292"/>
                <a:gd name="connsiteY7" fmla="*/ 851951 h 934397"/>
                <a:gd name="connsiteX8" fmla="*/ 302306 w 1099292"/>
                <a:gd name="connsiteY8" fmla="*/ 934398 h 934397"/>
                <a:gd name="connsiteX9" fmla="*/ 796987 w 1099292"/>
                <a:gd name="connsiteY9" fmla="*/ 934398 h 934397"/>
                <a:gd name="connsiteX10" fmla="*/ 796987 w 1099292"/>
                <a:gd name="connsiteY10" fmla="*/ 851951 h 934397"/>
                <a:gd name="connsiteX11" fmla="*/ 659576 w 1099292"/>
                <a:gd name="connsiteY11" fmla="*/ 851951 h 934397"/>
                <a:gd name="connsiteX12" fmla="*/ 659576 w 1099292"/>
                <a:gd name="connsiteY12" fmla="*/ 769504 h 934397"/>
                <a:gd name="connsiteX13" fmla="*/ 1044328 w 1099292"/>
                <a:gd name="connsiteY13" fmla="*/ 769504 h 934397"/>
                <a:gd name="connsiteX14" fmla="*/ 1099292 w 1099292"/>
                <a:gd name="connsiteY14" fmla="*/ 714540 h 934397"/>
                <a:gd name="connsiteX15" fmla="*/ 1099292 w 1099292"/>
                <a:gd name="connsiteY15" fmla="*/ 54965 h 934397"/>
                <a:gd name="connsiteX16" fmla="*/ 1044328 w 1099292"/>
                <a:gd name="connsiteY16" fmla="*/ 0 h 934397"/>
                <a:gd name="connsiteX17" fmla="*/ 446588 w 1099292"/>
                <a:gd name="connsiteY17" fmla="*/ 687057 h 934397"/>
                <a:gd name="connsiteX18" fmla="*/ 82447 w 1099292"/>
                <a:gd name="connsiteY18" fmla="*/ 687057 h 934397"/>
                <a:gd name="connsiteX19" fmla="*/ 82447 w 1099292"/>
                <a:gd name="connsiteY19" fmla="*/ 405367 h 934397"/>
                <a:gd name="connsiteX20" fmla="*/ 446588 w 1099292"/>
                <a:gd name="connsiteY20" fmla="*/ 405367 h 934397"/>
                <a:gd name="connsiteX21" fmla="*/ 446588 w 1099292"/>
                <a:gd name="connsiteY21" fmla="*/ 364143 h 934397"/>
                <a:gd name="connsiteX22" fmla="*/ 82447 w 1099292"/>
                <a:gd name="connsiteY22" fmla="*/ 364143 h 934397"/>
                <a:gd name="connsiteX23" fmla="*/ 82447 w 1099292"/>
                <a:gd name="connsiteY23" fmla="*/ 82447 h 934397"/>
                <a:gd name="connsiteX24" fmla="*/ 446588 w 1099292"/>
                <a:gd name="connsiteY24" fmla="*/ 82447 h 934397"/>
                <a:gd name="connsiteX25" fmla="*/ 1016845 w 1099292"/>
                <a:gd name="connsiteY25" fmla="*/ 687057 h 934397"/>
                <a:gd name="connsiteX26" fmla="*/ 487811 w 1099292"/>
                <a:gd name="connsiteY26" fmla="*/ 687057 h 934397"/>
                <a:gd name="connsiteX27" fmla="*/ 487811 w 1099292"/>
                <a:gd name="connsiteY27" fmla="*/ 82447 h 934397"/>
                <a:gd name="connsiteX28" fmla="*/ 1016845 w 1099292"/>
                <a:gd name="connsiteY28" fmla="*/ 82447 h 93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99292" h="934397">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w="13692"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name="connsiteX0" fmla="*/ 302307 w 302319"/>
                <a:gd name="connsiteY0" fmla="*/ 75618 h 151235"/>
                <a:gd name="connsiteX1" fmla="*/ 287191 w 302319"/>
                <a:gd name="connsiteY1" fmla="*/ 45371 h 151235"/>
                <a:gd name="connsiteX2" fmla="*/ 213294 w 302319"/>
                <a:gd name="connsiteY2" fmla="*/ 10082 h 151235"/>
                <a:gd name="connsiteX3" fmla="*/ 151153 w 302319"/>
                <a:gd name="connsiteY3" fmla="*/ 0 h 151235"/>
                <a:gd name="connsiteX4" fmla="*/ 89012 w 302319"/>
                <a:gd name="connsiteY4" fmla="*/ 10082 h 151235"/>
                <a:gd name="connsiteX5" fmla="*/ 15115 w 302319"/>
                <a:gd name="connsiteY5" fmla="*/ 45371 h 151235"/>
                <a:gd name="connsiteX6" fmla="*/ 0 w 302319"/>
                <a:gd name="connsiteY6" fmla="*/ 75618 h 151235"/>
                <a:gd name="connsiteX7" fmla="*/ 0 w 302319"/>
                <a:gd name="connsiteY7" fmla="*/ 151235 h 151235"/>
                <a:gd name="connsiteX8" fmla="*/ 302305 w 302319"/>
                <a:gd name="connsiteY8" fmla="*/ 151235 h 15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319" h="151235">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w="13692"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name="connsiteX0" fmla="*/ 151153 w 151152"/>
                <a:gd name="connsiteY0" fmla="*/ 75576 h 151152"/>
                <a:gd name="connsiteX1" fmla="*/ 75576 w 151152"/>
                <a:gd name="connsiteY1" fmla="*/ 151153 h 151152"/>
                <a:gd name="connsiteX2" fmla="*/ 0 w 151152"/>
                <a:gd name="connsiteY2" fmla="*/ 75576 h 151152"/>
                <a:gd name="connsiteX3" fmla="*/ 75576 w 151152"/>
                <a:gd name="connsiteY3" fmla="*/ 0 h 151152"/>
                <a:gd name="connsiteX4" fmla="*/ 151153 w 151152"/>
                <a:gd name="connsiteY4" fmla="*/ 75576 h 151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152" h="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w="13692"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name="connsiteX0" fmla="*/ 186036 w 186043"/>
                <a:gd name="connsiteY0" fmla="*/ 46536 h 93070"/>
                <a:gd name="connsiteX1" fmla="*/ 176733 w 186043"/>
                <a:gd name="connsiteY1" fmla="*/ 27921 h 93070"/>
                <a:gd name="connsiteX2" fmla="*/ 131258 w 186043"/>
                <a:gd name="connsiteY2" fmla="*/ 6205 h 93070"/>
                <a:gd name="connsiteX3" fmla="*/ 93017 w 186043"/>
                <a:gd name="connsiteY3" fmla="*/ 0 h 93070"/>
                <a:gd name="connsiteX4" fmla="*/ 54775 w 186043"/>
                <a:gd name="connsiteY4" fmla="*/ 6205 h 93070"/>
                <a:gd name="connsiteX5" fmla="*/ 9301 w 186043"/>
                <a:gd name="connsiteY5" fmla="*/ 27921 h 93070"/>
                <a:gd name="connsiteX6" fmla="*/ 0 w 186043"/>
                <a:gd name="connsiteY6" fmla="*/ 46536 h 93070"/>
                <a:gd name="connsiteX7" fmla="*/ 0 w 186043"/>
                <a:gd name="connsiteY7" fmla="*/ 93070 h 93070"/>
                <a:gd name="connsiteX8" fmla="*/ 186036 w 186043"/>
                <a:gd name="connsiteY8" fmla="*/ 93070 h 9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3" h="93070">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w="13692"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name="connsiteX0" fmla="*/ 93044 w 93043"/>
                <a:gd name="connsiteY0" fmla="*/ 46522 h 93043"/>
                <a:gd name="connsiteX1" fmla="*/ 46522 w 93043"/>
                <a:gd name="connsiteY1" fmla="*/ 93044 h 93043"/>
                <a:gd name="connsiteX2" fmla="*/ 0 w 93043"/>
                <a:gd name="connsiteY2" fmla="*/ 46522 h 93043"/>
                <a:gd name="connsiteX3" fmla="*/ 46522 w 93043"/>
                <a:gd name="connsiteY3" fmla="*/ 0 h 93043"/>
                <a:gd name="connsiteX4" fmla="*/ 93044 w 93043"/>
                <a:gd name="connsiteY4" fmla="*/ 46522 h 9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43" h="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w="13692"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name="connsiteX0" fmla="*/ 186036 w 186043"/>
                <a:gd name="connsiteY0" fmla="*/ 46534 h 93068"/>
                <a:gd name="connsiteX1" fmla="*/ 176733 w 186043"/>
                <a:gd name="connsiteY1" fmla="*/ 27919 h 93068"/>
                <a:gd name="connsiteX2" fmla="*/ 131258 w 186043"/>
                <a:gd name="connsiteY2" fmla="*/ 6203 h 93068"/>
                <a:gd name="connsiteX3" fmla="*/ 93017 w 186043"/>
                <a:gd name="connsiteY3" fmla="*/ 0 h 93068"/>
                <a:gd name="connsiteX4" fmla="*/ 54775 w 186043"/>
                <a:gd name="connsiteY4" fmla="*/ 6203 h 93068"/>
                <a:gd name="connsiteX5" fmla="*/ 9301 w 186043"/>
                <a:gd name="connsiteY5" fmla="*/ 27919 h 93068"/>
                <a:gd name="connsiteX6" fmla="*/ 0 w 186043"/>
                <a:gd name="connsiteY6" fmla="*/ 46534 h 93068"/>
                <a:gd name="connsiteX7" fmla="*/ 0 w 186043"/>
                <a:gd name="connsiteY7" fmla="*/ 93069 h 93068"/>
                <a:gd name="connsiteX8" fmla="*/ 186036 w 186043"/>
                <a:gd name="connsiteY8" fmla="*/ 93069 h 9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043" h="93068">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w="13692"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name="connsiteX0" fmla="*/ 93044 w 93043"/>
                <a:gd name="connsiteY0" fmla="*/ 46522 h 93043"/>
                <a:gd name="connsiteX1" fmla="*/ 46522 w 93043"/>
                <a:gd name="connsiteY1" fmla="*/ 93044 h 93043"/>
                <a:gd name="connsiteX2" fmla="*/ 0 w 93043"/>
                <a:gd name="connsiteY2" fmla="*/ 46522 h 93043"/>
                <a:gd name="connsiteX3" fmla="*/ 46522 w 93043"/>
                <a:gd name="connsiteY3" fmla="*/ 0 h 93043"/>
                <a:gd name="connsiteX4" fmla="*/ 93044 w 93043"/>
                <a:gd name="connsiteY4" fmla="*/ 46522 h 93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43" h="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w="13692" cap="flat">
              <a:noFill/>
              <a:prstDash val="solid"/>
              <a:miter/>
            </a:ln>
          </p:spPr>
          <p:txBody>
            <a:bodyPr rtlCol="0" anchor="ctr"/>
            <a:lstStyle/>
            <a:p>
              <a:endParaRPr lang="en-GB"/>
            </a:p>
          </p:txBody>
        </p:sp>
      </p:grpSp>
      <p:grpSp>
        <p:nvGrpSpPr>
          <p:cNvPr id="20" name="Graphic 6" descr="Classroom outline">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name="connsiteX0" fmla="*/ 0 w 127792"/>
                <a:gd name="connsiteY0" fmla="*/ 63882 h 127792"/>
                <a:gd name="connsiteX1" fmla="*/ 63882 w 127792"/>
                <a:gd name="connsiteY1" fmla="*/ 127793 h 127792"/>
                <a:gd name="connsiteX2" fmla="*/ 127793 w 127792"/>
                <a:gd name="connsiteY2" fmla="*/ 63910 h 127792"/>
                <a:gd name="connsiteX3" fmla="*/ 63911 w 127792"/>
                <a:gd name="connsiteY3" fmla="*/ 0 h 127792"/>
                <a:gd name="connsiteX4" fmla="*/ 63882 w 127792"/>
                <a:gd name="connsiteY4" fmla="*/ 0 h 127792"/>
                <a:gd name="connsiteX5" fmla="*/ 0 w 127792"/>
                <a:gd name="connsiteY5" fmla="*/ 63882 h 127792"/>
                <a:gd name="connsiteX6" fmla="*/ 99637 w 127792"/>
                <a:gd name="connsiteY6" fmla="*/ 63882 h 127792"/>
                <a:gd name="connsiteX7" fmla="*/ 63896 w 127792"/>
                <a:gd name="connsiteY7" fmla="*/ 99651 h 127792"/>
                <a:gd name="connsiteX8" fmla="*/ 28128 w 127792"/>
                <a:gd name="connsiteY8" fmla="*/ 63910 h 127792"/>
                <a:gd name="connsiteX9" fmla="*/ 63868 w 127792"/>
                <a:gd name="connsiteY9" fmla="*/ 28142 h 127792"/>
                <a:gd name="connsiteX10" fmla="*/ 63896 w 127792"/>
                <a:gd name="connsiteY10" fmla="*/ 28142 h 127792"/>
                <a:gd name="connsiteX11" fmla="*/ 99637 w 127792"/>
                <a:gd name="connsiteY11" fmla="*/ 63882 h 12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92" h="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w="13990"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name="connsiteX0" fmla="*/ 240656 w 253278"/>
                <a:gd name="connsiteY0" fmla="*/ 38273 h 127581"/>
                <a:gd name="connsiteX1" fmla="*/ 178871 w 253278"/>
                <a:gd name="connsiteY1" fmla="*/ 7880 h 127581"/>
                <a:gd name="connsiteX2" fmla="*/ 126653 w 253278"/>
                <a:gd name="connsiteY2" fmla="*/ 0 h 127581"/>
                <a:gd name="connsiteX3" fmla="*/ 74450 w 253278"/>
                <a:gd name="connsiteY3" fmla="*/ 7880 h 127581"/>
                <a:gd name="connsiteX4" fmla="*/ 12664 w 253278"/>
                <a:gd name="connsiteY4" fmla="*/ 38273 h 127581"/>
                <a:gd name="connsiteX5" fmla="*/ 0 w 253278"/>
                <a:gd name="connsiteY5" fmla="*/ 63742 h 127581"/>
                <a:gd name="connsiteX6" fmla="*/ 0 w 253278"/>
                <a:gd name="connsiteY6" fmla="*/ 127582 h 127581"/>
                <a:gd name="connsiteX7" fmla="*/ 253278 w 253278"/>
                <a:gd name="connsiteY7" fmla="*/ 127582 h 127581"/>
                <a:gd name="connsiteX8" fmla="*/ 253278 w 253278"/>
                <a:gd name="connsiteY8" fmla="*/ 63699 h 127581"/>
                <a:gd name="connsiteX9" fmla="*/ 240656 w 253278"/>
                <a:gd name="connsiteY9" fmla="*/ 38273 h 127581"/>
                <a:gd name="connsiteX10" fmla="*/ 225178 w 253278"/>
                <a:gd name="connsiteY10" fmla="*/ 99440 h 127581"/>
                <a:gd name="connsiteX11" fmla="*/ 28086 w 253278"/>
                <a:gd name="connsiteY11" fmla="*/ 99440 h 127581"/>
                <a:gd name="connsiteX12" fmla="*/ 28086 w 253278"/>
                <a:gd name="connsiteY12" fmla="*/ 64262 h 127581"/>
                <a:gd name="connsiteX13" fmla="*/ 29788 w 253278"/>
                <a:gd name="connsiteY13" fmla="*/ 60505 h 127581"/>
                <a:gd name="connsiteX14" fmla="*/ 82287 w 253278"/>
                <a:gd name="connsiteY14" fmla="*/ 34812 h 127581"/>
                <a:gd name="connsiteX15" fmla="*/ 126794 w 253278"/>
                <a:gd name="connsiteY15" fmla="*/ 28072 h 127581"/>
                <a:gd name="connsiteX16" fmla="*/ 170555 w 253278"/>
                <a:gd name="connsiteY16" fmla="*/ 34713 h 127581"/>
                <a:gd name="connsiteX17" fmla="*/ 171638 w 253278"/>
                <a:gd name="connsiteY17" fmla="*/ 35023 h 127581"/>
                <a:gd name="connsiteX18" fmla="*/ 223152 w 253278"/>
                <a:gd name="connsiteY18" fmla="*/ 60280 h 127581"/>
                <a:gd name="connsiteX19" fmla="*/ 225122 w 253278"/>
                <a:gd name="connsiteY19" fmla="*/ 63671 h 12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278" h="127581">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w="13990"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name="connsiteX0" fmla="*/ 0 w 127792"/>
                <a:gd name="connsiteY0" fmla="*/ 63882 h 127792"/>
                <a:gd name="connsiteX1" fmla="*/ 63882 w 127792"/>
                <a:gd name="connsiteY1" fmla="*/ 127793 h 127792"/>
                <a:gd name="connsiteX2" fmla="*/ 127793 w 127792"/>
                <a:gd name="connsiteY2" fmla="*/ 63910 h 127792"/>
                <a:gd name="connsiteX3" fmla="*/ 63911 w 127792"/>
                <a:gd name="connsiteY3" fmla="*/ 0 h 127792"/>
                <a:gd name="connsiteX4" fmla="*/ 63896 w 127792"/>
                <a:gd name="connsiteY4" fmla="*/ 0 h 127792"/>
                <a:gd name="connsiteX5" fmla="*/ 0 w 127792"/>
                <a:gd name="connsiteY5" fmla="*/ 63882 h 127792"/>
                <a:gd name="connsiteX6" fmla="*/ 99651 w 127792"/>
                <a:gd name="connsiteY6" fmla="*/ 63882 h 127792"/>
                <a:gd name="connsiteX7" fmla="*/ 63911 w 127792"/>
                <a:gd name="connsiteY7" fmla="*/ 99651 h 127792"/>
                <a:gd name="connsiteX8" fmla="*/ 28142 w 127792"/>
                <a:gd name="connsiteY8" fmla="*/ 63910 h 127792"/>
                <a:gd name="connsiteX9" fmla="*/ 63882 w 127792"/>
                <a:gd name="connsiteY9" fmla="*/ 28142 h 127792"/>
                <a:gd name="connsiteX10" fmla="*/ 63896 w 127792"/>
                <a:gd name="connsiteY10" fmla="*/ 28142 h 127792"/>
                <a:gd name="connsiteX11" fmla="*/ 99609 w 127792"/>
                <a:gd name="connsiteY11" fmla="*/ 63882 h 12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92" h="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w="13990"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name="connsiteX0" fmla="*/ 240642 w 253278"/>
                <a:gd name="connsiteY0" fmla="*/ 38273 h 127581"/>
                <a:gd name="connsiteX1" fmla="*/ 178871 w 253278"/>
                <a:gd name="connsiteY1" fmla="*/ 7880 h 127581"/>
                <a:gd name="connsiteX2" fmla="*/ 126653 w 253278"/>
                <a:gd name="connsiteY2" fmla="*/ 0 h 127581"/>
                <a:gd name="connsiteX3" fmla="*/ 74450 w 253278"/>
                <a:gd name="connsiteY3" fmla="*/ 7880 h 127581"/>
                <a:gd name="connsiteX4" fmla="*/ 12664 w 253278"/>
                <a:gd name="connsiteY4" fmla="*/ 38273 h 127581"/>
                <a:gd name="connsiteX5" fmla="*/ 0 w 253278"/>
                <a:gd name="connsiteY5" fmla="*/ 63742 h 127581"/>
                <a:gd name="connsiteX6" fmla="*/ 0 w 253278"/>
                <a:gd name="connsiteY6" fmla="*/ 127582 h 127581"/>
                <a:gd name="connsiteX7" fmla="*/ 253278 w 253278"/>
                <a:gd name="connsiteY7" fmla="*/ 127582 h 127581"/>
                <a:gd name="connsiteX8" fmla="*/ 253278 w 253278"/>
                <a:gd name="connsiteY8" fmla="*/ 63699 h 127581"/>
                <a:gd name="connsiteX9" fmla="*/ 240642 w 253278"/>
                <a:gd name="connsiteY9" fmla="*/ 38273 h 127581"/>
                <a:gd name="connsiteX10" fmla="*/ 225164 w 253278"/>
                <a:gd name="connsiteY10" fmla="*/ 99440 h 127581"/>
                <a:gd name="connsiteX11" fmla="*/ 28170 w 253278"/>
                <a:gd name="connsiteY11" fmla="*/ 99440 h 127581"/>
                <a:gd name="connsiteX12" fmla="*/ 28170 w 253278"/>
                <a:gd name="connsiteY12" fmla="*/ 64262 h 127581"/>
                <a:gd name="connsiteX13" fmla="*/ 29887 w 253278"/>
                <a:gd name="connsiteY13" fmla="*/ 60505 h 127581"/>
                <a:gd name="connsiteX14" fmla="*/ 82372 w 253278"/>
                <a:gd name="connsiteY14" fmla="*/ 34812 h 127581"/>
                <a:gd name="connsiteX15" fmla="*/ 126878 w 253278"/>
                <a:gd name="connsiteY15" fmla="*/ 28072 h 127581"/>
                <a:gd name="connsiteX16" fmla="*/ 170653 w 253278"/>
                <a:gd name="connsiteY16" fmla="*/ 34713 h 127581"/>
                <a:gd name="connsiteX17" fmla="*/ 171737 w 253278"/>
                <a:gd name="connsiteY17" fmla="*/ 35023 h 127581"/>
                <a:gd name="connsiteX18" fmla="*/ 223237 w 253278"/>
                <a:gd name="connsiteY18" fmla="*/ 60280 h 127581"/>
                <a:gd name="connsiteX19" fmla="*/ 225207 w 253278"/>
                <a:gd name="connsiteY19" fmla="*/ 63671 h 12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278" h="127581">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w="13990"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name="connsiteX0" fmla="*/ 0 w 127792"/>
                <a:gd name="connsiteY0" fmla="*/ 63882 h 127792"/>
                <a:gd name="connsiteX1" fmla="*/ 63882 w 127792"/>
                <a:gd name="connsiteY1" fmla="*/ 127793 h 127792"/>
                <a:gd name="connsiteX2" fmla="*/ 127793 w 127792"/>
                <a:gd name="connsiteY2" fmla="*/ 63910 h 127792"/>
                <a:gd name="connsiteX3" fmla="*/ 63911 w 127792"/>
                <a:gd name="connsiteY3" fmla="*/ 0 h 127792"/>
                <a:gd name="connsiteX4" fmla="*/ 63896 w 127792"/>
                <a:gd name="connsiteY4" fmla="*/ 0 h 127792"/>
                <a:gd name="connsiteX5" fmla="*/ 0 w 127792"/>
                <a:gd name="connsiteY5" fmla="*/ 63882 h 127792"/>
                <a:gd name="connsiteX6" fmla="*/ 99637 w 127792"/>
                <a:gd name="connsiteY6" fmla="*/ 63882 h 127792"/>
                <a:gd name="connsiteX7" fmla="*/ 63896 w 127792"/>
                <a:gd name="connsiteY7" fmla="*/ 99651 h 127792"/>
                <a:gd name="connsiteX8" fmla="*/ 28128 w 127792"/>
                <a:gd name="connsiteY8" fmla="*/ 63910 h 127792"/>
                <a:gd name="connsiteX9" fmla="*/ 63868 w 127792"/>
                <a:gd name="connsiteY9" fmla="*/ 28142 h 127792"/>
                <a:gd name="connsiteX10" fmla="*/ 63896 w 127792"/>
                <a:gd name="connsiteY10" fmla="*/ 28142 h 127792"/>
                <a:gd name="connsiteX11" fmla="*/ 99637 w 127792"/>
                <a:gd name="connsiteY11" fmla="*/ 63882 h 12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792" h="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w="13990"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name="connsiteX0" fmla="*/ 240642 w 253278"/>
                <a:gd name="connsiteY0" fmla="*/ 38273 h 127581"/>
                <a:gd name="connsiteX1" fmla="*/ 178857 w 253278"/>
                <a:gd name="connsiteY1" fmla="*/ 7880 h 127581"/>
                <a:gd name="connsiteX2" fmla="*/ 126653 w 253278"/>
                <a:gd name="connsiteY2" fmla="*/ 0 h 127581"/>
                <a:gd name="connsiteX3" fmla="*/ 74436 w 253278"/>
                <a:gd name="connsiteY3" fmla="*/ 7880 h 127581"/>
                <a:gd name="connsiteX4" fmla="*/ 12664 w 253278"/>
                <a:gd name="connsiteY4" fmla="*/ 38273 h 127581"/>
                <a:gd name="connsiteX5" fmla="*/ 0 w 253278"/>
                <a:gd name="connsiteY5" fmla="*/ 63742 h 127581"/>
                <a:gd name="connsiteX6" fmla="*/ 0 w 253278"/>
                <a:gd name="connsiteY6" fmla="*/ 127582 h 127581"/>
                <a:gd name="connsiteX7" fmla="*/ 253278 w 253278"/>
                <a:gd name="connsiteY7" fmla="*/ 127582 h 127581"/>
                <a:gd name="connsiteX8" fmla="*/ 253278 w 253278"/>
                <a:gd name="connsiteY8" fmla="*/ 63699 h 127581"/>
                <a:gd name="connsiteX9" fmla="*/ 240642 w 253278"/>
                <a:gd name="connsiteY9" fmla="*/ 38273 h 127581"/>
                <a:gd name="connsiteX10" fmla="*/ 225164 w 253278"/>
                <a:gd name="connsiteY10" fmla="*/ 99440 h 127581"/>
                <a:gd name="connsiteX11" fmla="*/ 28170 w 253278"/>
                <a:gd name="connsiteY11" fmla="*/ 99440 h 127581"/>
                <a:gd name="connsiteX12" fmla="*/ 28170 w 253278"/>
                <a:gd name="connsiteY12" fmla="*/ 64262 h 127581"/>
                <a:gd name="connsiteX13" fmla="*/ 29873 w 253278"/>
                <a:gd name="connsiteY13" fmla="*/ 60505 h 127581"/>
                <a:gd name="connsiteX14" fmla="*/ 82372 w 253278"/>
                <a:gd name="connsiteY14" fmla="*/ 34812 h 127581"/>
                <a:gd name="connsiteX15" fmla="*/ 126878 w 253278"/>
                <a:gd name="connsiteY15" fmla="*/ 28072 h 127581"/>
                <a:gd name="connsiteX16" fmla="*/ 170639 w 253278"/>
                <a:gd name="connsiteY16" fmla="*/ 34713 h 127581"/>
                <a:gd name="connsiteX17" fmla="*/ 171723 w 253278"/>
                <a:gd name="connsiteY17" fmla="*/ 35023 h 127581"/>
                <a:gd name="connsiteX18" fmla="*/ 223237 w 253278"/>
                <a:gd name="connsiteY18" fmla="*/ 60280 h 127581"/>
                <a:gd name="connsiteX19" fmla="*/ 225206 w 253278"/>
                <a:gd name="connsiteY19" fmla="*/ 63671 h 12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278" h="127581">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w="13990"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name="connsiteX0" fmla="*/ 28142 w 830189"/>
                <a:gd name="connsiteY0" fmla="*/ 56284 h 590982"/>
                <a:gd name="connsiteX1" fmla="*/ 56284 w 830189"/>
                <a:gd name="connsiteY1" fmla="*/ 28142 h 590982"/>
                <a:gd name="connsiteX2" fmla="*/ 773906 w 830189"/>
                <a:gd name="connsiteY2" fmla="*/ 28142 h 590982"/>
                <a:gd name="connsiteX3" fmla="*/ 802048 w 830189"/>
                <a:gd name="connsiteY3" fmla="*/ 56284 h 590982"/>
                <a:gd name="connsiteX4" fmla="*/ 802048 w 830189"/>
                <a:gd name="connsiteY4" fmla="*/ 534698 h 590982"/>
                <a:gd name="connsiteX5" fmla="*/ 773906 w 830189"/>
                <a:gd name="connsiteY5" fmla="*/ 562840 h 590982"/>
                <a:gd name="connsiteX6" fmla="*/ 297785 w 830189"/>
                <a:gd name="connsiteY6" fmla="*/ 562840 h 590982"/>
                <a:gd name="connsiteX7" fmla="*/ 280745 w 830189"/>
                <a:gd name="connsiteY7" fmla="*/ 590982 h 590982"/>
                <a:gd name="connsiteX8" fmla="*/ 773906 w 830189"/>
                <a:gd name="connsiteY8" fmla="*/ 590982 h 590982"/>
                <a:gd name="connsiteX9" fmla="*/ 830190 w 830189"/>
                <a:gd name="connsiteY9" fmla="*/ 534698 h 590982"/>
                <a:gd name="connsiteX10" fmla="*/ 830190 w 830189"/>
                <a:gd name="connsiteY10" fmla="*/ 56284 h 590982"/>
                <a:gd name="connsiteX11" fmla="*/ 773906 w 830189"/>
                <a:gd name="connsiteY11" fmla="*/ 0 h 590982"/>
                <a:gd name="connsiteX12" fmla="*/ 56284 w 830189"/>
                <a:gd name="connsiteY12" fmla="*/ 0 h 590982"/>
                <a:gd name="connsiteX13" fmla="*/ 0 w 830189"/>
                <a:gd name="connsiteY13" fmla="*/ 56284 h 590982"/>
                <a:gd name="connsiteX14" fmla="*/ 0 w 830189"/>
                <a:gd name="connsiteY14" fmla="*/ 113032 h 590982"/>
                <a:gd name="connsiteX15" fmla="*/ 28142 w 830189"/>
                <a:gd name="connsiteY15" fmla="*/ 118211 h 59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0189" h="590982">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w="13990"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name="connsiteX0" fmla="*/ 384283 w 700205"/>
                <a:gd name="connsiteY0" fmla="*/ 325924 h 529278"/>
                <a:gd name="connsiteX1" fmla="*/ 397890 w 700205"/>
                <a:gd name="connsiteY1" fmla="*/ 319423 h 529278"/>
                <a:gd name="connsiteX2" fmla="*/ 458283 w 700205"/>
                <a:gd name="connsiteY2" fmla="*/ 223093 h 529278"/>
                <a:gd name="connsiteX3" fmla="*/ 489146 w 700205"/>
                <a:gd name="connsiteY3" fmla="*/ 216127 h 529278"/>
                <a:gd name="connsiteX4" fmla="*/ 490196 w 700205"/>
                <a:gd name="connsiteY4" fmla="*/ 216832 h 529278"/>
                <a:gd name="connsiteX5" fmla="*/ 494867 w 700205"/>
                <a:gd name="connsiteY5" fmla="*/ 248998 h 529278"/>
                <a:gd name="connsiteX6" fmla="*/ 421149 w 700205"/>
                <a:gd name="connsiteY6" fmla="*/ 370754 h 529278"/>
                <a:gd name="connsiteX7" fmla="*/ 385001 w 700205"/>
                <a:gd name="connsiteY7" fmla="*/ 380689 h 529278"/>
                <a:gd name="connsiteX8" fmla="*/ 365963 w 700205"/>
                <a:gd name="connsiteY8" fmla="*/ 386500 h 529278"/>
                <a:gd name="connsiteX9" fmla="*/ 371774 w 700205"/>
                <a:gd name="connsiteY9" fmla="*/ 405538 h 529278"/>
                <a:gd name="connsiteX10" fmla="*/ 445211 w 700205"/>
                <a:gd name="connsiteY10" fmla="*/ 385332 h 529278"/>
                <a:gd name="connsiteX11" fmla="*/ 518788 w 700205"/>
                <a:gd name="connsiteY11" fmla="*/ 263815 h 529278"/>
                <a:gd name="connsiteX12" fmla="*/ 517873 w 700205"/>
                <a:gd name="connsiteY12" fmla="*/ 205561 h 529278"/>
                <a:gd name="connsiteX13" fmla="*/ 696322 w 700205"/>
                <a:gd name="connsiteY13" fmla="*/ 23777 h 529278"/>
                <a:gd name="connsiteX14" fmla="*/ 695841 w 700205"/>
                <a:gd name="connsiteY14" fmla="*/ 3884 h 529278"/>
                <a:gd name="connsiteX15" fmla="*/ 676229 w 700205"/>
                <a:gd name="connsiteY15" fmla="*/ 4078 h 529278"/>
                <a:gd name="connsiteX16" fmla="*/ 495543 w 700205"/>
                <a:gd name="connsiteY16" fmla="*/ 188127 h 529278"/>
                <a:gd name="connsiteX17" fmla="*/ 467401 w 700205"/>
                <a:gd name="connsiteY17" fmla="*/ 185467 h 529278"/>
                <a:gd name="connsiteX18" fmla="*/ 434432 w 700205"/>
                <a:gd name="connsiteY18" fmla="*/ 208079 h 529278"/>
                <a:gd name="connsiteX19" fmla="*/ 389912 w 700205"/>
                <a:gd name="connsiteY19" fmla="*/ 279124 h 529278"/>
                <a:gd name="connsiteX20" fmla="*/ 363922 w 700205"/>
                <a:gd name="connsiteY20" fmla="*/ 200495 h 529278"/>
                <a:gd name="connsiteX21" fmla="*/ 363008 w 700205"/>
                <a:gd name="connsiteY21" fmla="*/ 198328 h 529278"/>
                <a:gd name="connsiteX22" fmla="*/ 207608 w 700205"/>
                <a:gd name="connsiteY22" fmla="*/ 141158 h 529278"/>
                <a:gd name="connsiteX23" fmla="*/ 52095 w 700205"/>
                <a:gd name="connsiteY23" fmla="*/ 198469 h 529278"/>
                <a:gd name="connsiteX24" fmla="*/ 51251 w 700205"/>
                <a:gd name="connsiteY24" fmla="*/ 200453 h 529278"/>
                <a:gd name="connsiteX25" fmla="*/ 50364 w 700205"/>
                <a:gd name="connsiteY25" fmla="*/ 203408 h 529278"/>
                <a:gd name="connsiteX26" fmla="*/ 1242 w 700205"/>
                <a:gd name="connsiteY26" fmla="*/ 471953 h 529278"/>
                <a:gd name="connsiteX27" fmla="*/ 35821 w 700205"/>
                <a:gd name="connsiteY27" fmla="*/ 527780 h 529278"/>
                <a:gd name="connsiteX28" fmla="*/ 39234 w 700205"/>
                <a:gd name="connsiteY28" fmla="*/ 528448 h 529278"/>
                <a:gd name="connsiteX29" fmla="*/ 43455 w 700205"/>
                <a:gd name="connsiteY29" fmla="*/ 529110 h 529278"/>
                <a:gd name="connsiteX30" fmla="*/ 45678 w 700205"/>
                <a:gd name="connsiteY30" fmla="*/ 529278 h 529278"/>
                <a:gd name="connsiteX31" fmla="*/ 59306 w 700205"/>
                <a:gd name="connsiteY31" fmla="*/ 514778 h 529278"/>
                <a:gd name="connsiteX32" fmla="*/ 47789 w 700205"/>
                <a:gd name="connsiteY32" fmla="*/ 501376 h 529278"/>
                <a:gd name="connsiteX33" fmla="*/ 43568 w 700205"/>
                <a:gd name="connsiteY33" fmla="*/ 500700 h 529278"/>
                <a:gd name="connsiteX34" fmla="*/ 31242 w 700205"/>
                <a:gd name="connsiteY34" fmla="*/ 492835 h 529278"/>
                <a:gd name="connsiteX35" fmla="*/ 28779 w 700205"/>
                <a:gd name="connsiteY35" fmla="*/ 477764 h 529278"/>
                <a:gd name="connsiteX36" fmla="*/ 77760 w 700205"/>
                <a:gd name="connsiteY36" fmla="*/ 210049 h 529278"/>
                <a:gd name="connsiteX37" fmla="*/ 77915 w 700205"/>
                <a:gd name="connsiteY37" fmla="*/ 209655 h 529278"/>
                <a:gd name="connsiteX38" fmla="*/ 207608 w 700205"/>
                <a:gd name="connsiteY38" fmla="*/ 169300 h 529278"/>
                <a:gd name="connsiteX39" fmla="*/ 337188 w 700205"/>
                <a:gd name="connsiteY39" fmla="*/ 209416 h 529278"/>
                <a:gd name="connsiteX40" fmla="*/ 372618 w 700205"/>
                <a:gd name="connsiteY40" fmla="*/ 316356 h 529278"/>
                <a:gd name="connsiteX41" fmla="*/ 384283 w 700205"/>
                <a:gd name="connsiteY41" fmla="*/ 325924 h 52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00205" h="529278">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w="13990"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name="connsiteX0" fmla="*/ 196994 w 211065"/>
                <a:gd name="connsiteY0" fmla="*/ 0 h 613214"/>
                <a:gd name="connsiteX1" fmla="*/ 182923 w 211065"/>
                <a:gd name="connsiteY1" fmla="*/ 14071 h 613214"/>
                <a:gd name="connsiteX2" fmla="*/ 182923 w 211065"/>
                <a:gd name="connsiteY2" fmla="*/ 585073 h 613214"/>
                <a:gd name="connsiteX3" fmla="*/ 119604 w 211065"/>
                <a:gd name="connsiteY3" fmla="*/ 585073 h 613214"/>
                <a:gd name="connsiteX4" fmla="*/ 119604 w 211065"/>
                <a:gd name="connsiteY4" fmla="*/ 235380 h 613214"/>
                <a:gd name="connsiteX5" fmla="*/ 91462 w 211065"/>
                <a:gd name="connsiteY5" fmla="*/ 235380 h 613214"/>
                <a:gd name="connsiteX6" fmla="*/ 91462 w 211065"/>
                <a:gd name="connsiteY6" fmla="*/ 585073 h 613214"/>
                <a:gd name="connsiteX7" fmla="*/ 28142 w 211065"/>
                <a:gd name="connsiteY7" fmla="*/ 585073 h 613214"/>
                <a:gd name="connsiteX8" fmla="*/ 28142 w 211065"/>
                <a:gd name="connsiteY8" fmla="*/ 14071 h 613214"/>
                <a:gd name="connsiteX9" fmla="*/ 14071 w 211065"/>
                <a:gd name="connsiteY9" fmla="*/ 0 h 613214"/>
                <a:gd name="connsiteX10" fmla="*/ 0 w 211065"/>
                <a:gd name="connsiteY10" fmla="*/ 14071 h 613214"/>
                <a:gd name="connsiteX11" fmla="*/ 0 w 211065"/>
                <a:gd name="connsiteY11" fmla="*/ 613215 h 613214"/>
                <a:gd name="connsiteX12" fmla="*/ 211065 w 211065"/>
                <a:gd name="connsiteY12" fmla="*/ 613215 h 613214"/>
                <a:gd name="connsiteX13" fmla="*/ 211065 w 211065"/>
                <a:gd name="connsiteY13" fmla="*/ 14071 h 613214"/>
                <a:gd name="connsiteX14" fmla="*/ 196994 w 211065"/>
                <a:gd name="connsiteY14" fmla="*/ 0 h 61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065" h="613214">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w="13990"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name="connsiteX0" fmla="*/ 84426 w 168852"/>
                <a:gd name="connsiteY0" fmla="*/ 168852 h 168852"/>
                <a:gd name="connsiteX1" fmla="*/ 168852 w 168852"/>
                <a:gd name="connsiteY1" fmla="*/ 84426 h 168852"/>
                <a:gd name="connsiteX2" fmla="*/ 84426 w 168852"/>
                <a:gd name="connsiteY2" fmla="*/ 0 h 168852"/>
                <a:gd name="connsiteX3" fmla="*/ 0 w 168852"/>
                <a:gd name="connsiteY3" fmla="*/ 84426 h 168852"/>
                <a:gd name="connsiteX4" fmla="*/ 84426 w 168852"/>
                <a:gd name="connsiteY4" fmla="*/ 168852 h 168852"/>
                <a:gd name="connsiteX5" fmla="*/ 84426 w 168852"/>
                <a:gd name="connsiteY5" fmla="*/ 28142 h 168852"/>
                <a:gd name="connsiteX6" fmla="*/ 140710 w 168852"/>
                <a:gd name="connsiteY6" fmla="*/ 84426 h 168852"/>
                <a:gd name="connsiteX7" fmla="*/ 84426 w 168852"/>
                <a:gd name="connsiteY7" fmla="*/ 140710 h 168852"/>
                <a:gd name="connsiteX8" fmla="*/ 28142 w 168852"/>
                <a:gd name="connsiteY8" fmla="*/ 84426 h 168852"/>
                <a:gd name="connsiteX9" fmla="*/ 84426 w 168852"/>
                <a:gd name="connsiteY9" fmla="*/ 28142 h 16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852" h="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w="13990" cap="flat">
              <a:noFill/>
              <a:prstDash val="solid"/>
              <a:miter/>
            </a:ln>
          </p:spPr>
          <p:txBody>
            <a:bodyPr rtlCol="0" anchor="ctr"/>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wrap="square" rtlCol="0">
            <a:spAutoFit/>
          </a:bodyPr>
          <a:lstStyle/>
          <a:p>
            <a:pPr marL="342900" indent="-342900" algn="ctr">
              <a:buClr>
                <a:srgbClr val="008CCF"/>
              </a:buClr>
              <a:buFont typeface="Rubik" pitchFamily="2" charset="-79"/>
              <a:buChar char="•"/>
            </a:pPr>
            <a:r>
              <a:rPr lang="en-GB" sz="2400">
                <a:solidFill>
                  <a:schemeClr val="tx1"/>
                </a:solidFill>
              </a:rPr>
              <a:t>Build DHIS2 skills</a:t>
            </a:r>
            <a:endParaRPr lang="en-GB" sz="2400" dirty="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wrap="square" rtlCol="0">
            <a:spAutoFit/>
          </a:bodyPr>
          <a:lstStyle/>
          <a:p>
            <a:pPr marL="342900" indent="-342900" algn="ctr">
              <a:buClr>
                <a:srgbClr val="008CCF"/>
              </a:buClr>
              <a:buFont typeface="Rubik" pitchFamily="2" charset="-79"/>
              <a:buChar char="•"/>
            </a:pPr>
            <a:r>
              <a:rPr lang="en-GB" sz="2400">
                <a:solidFill>
                  <a:schemeClr val="tx1"/>
                </a:solidFill>
              </a:rPr>
              <a:t>Interact with experts</a:t>
            </a:r>
            <a:endParaRPr lang="en-GB" sz="2400" dirty="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spd="slow" p14:dur="2000" advTm="30284"/>
    </mc:Choice>
    <mc:Fallback>
      <p:transition spd="slow" advTm="302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par>
                                <p:cTn id="31" presetID="22" presetClass="entr" presetSubtype="1"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25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a:r>
              <a:rPr lang="en-GB"/>
              <a:t>Demo databases</a:t>
            </a:r>
            <a:endParaRPr lang="en-GB" dirty="0"/>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id="15" name="Graphic 6" descr="Programmer female outline">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name="connsiteX0" fmla="*/ 627421 w 899963"/>
                  <a:gd name="connsiteY0" fmla="*/ 623217 h 1095182"/>
                  <a:gd name="connsiteX1" fmla="*/ 808958 w 899963"/>
                  <a:gd name="connsiteY1" fmla="*/ 719035 h 1095182"/>
                  <a:gd name="connsiteX2" fmla="*/ 846506 w 899963"/>
                  <a:gd name="connsiteY2" fmla="*/ 793508 h 1095182"/>
                  <a:gd name="connsiteX3" fmla="*/ 871392 w 899963"/>
                  <a:gd name="connsiteY3" fmla="*/ 992127 h 1095182"/>
                  <a:gd name="connsiteX4" fmla="*/ 854041 w 899963"/>
                  <a:gd name="connsiteY4" fmla="*/ 1031601 h 1095182"/>
                  <a:gd name="connsiteX5" fmla="*/ 789851 w 899963"/>
                  <a:gd name="connsiteY5" fmla="*/ 1064660 h 1095182"/>
                  <a:gd name="connsiteX6" fmla="*/ 789851 w 899963"/>
                  <a:gd name="connsiteY6" fmla="*/ 1095183 h 1095182"/>
                  <a:gd name="connsiteX7" fmla="*/ 869891 w 899963"/>
                  <a:gd name="connsiteY7" fmla="*/ 1055000 h 1095182"/>
                  <a:gd name="connsiteX8" fmla="*/ 899394 w 899963"/>
                  <a:gd name="connsiteY8" fmla="*/ 988714 h 1095182"/>
                  <a:gd name="connsiteX9" fmla="*/ 874834 w 899963"/>
                  <a:gd name="connsiteY9" fmla="*/ 792163 h 1095182"/>
                  <a:gd name="connsiteX10" fmla="*/ 827371 w 899963"/>
                  <a:gd name="connsiteY10" fmla="*/ 697435 h 1095182"/>
                  <a:gd name="connsiteX11" fmla="*/ 701951 w 899963"/>
                  <a:gd name="connsiteY11" fmla="*/ 622736 h 1095182"/>
                  <a:gd name="connsiteX12" fmla="*/ 704925 w 899963"/>
                  <a:gd name="connsiteY12" fmla="*/ 263726 h 1095182"/>
                  <a:gd name="connsiteX13" fmla="*/ 696512 w 899963"/>
                  <a:gd name="connsiteY13" fmla="*/ 192001 h 1095182"/>
                  <a:gd name="connsiteX14" fmla="*/ 561304 w 899963"/>
                  <a:gd name="connsiteY14" fmla="*/ 26525 h 1095182"/>
                  <a:gd name="connsiteX15" fmla="*/ 527708 w 899963"/>
                  <a:gd name="connsiteY15" fmla="*/ 29358 h 1095182"/>
                  <a:gd name="connsiteX16" fmla="*/ 526121 w 899963"/>
                  <a:gd name="connsiteY16" fmla="*/ 30491 h 1095182"/>
                  <a:gd name="connsiteX17" fmla="*/ 519847 w 899963"/>
                  <a:gd name="connsiteY17" fmla="*/ 21724 h 1095182"/>
                  <a:gd name="connsiteX18" fmla="*/ 491902 w 899963"/>
                  <a:gd name="connsiteY18" fmla="*/ 3792 h 1095182"/>
                  <a:gd name="connsiteX19" fmla="*/ 283368 w 899963"/>
                  <a:gd name="connsiteY19" fmla="*/ 61382 h 1095182"/>
                  <a:gd name="connsiteX20" fmla="*/ 195822 w 899963"/>
                  <a:gd name="connsiteY20" fmla="*/ 260157 h 1095182"/>
                  <a:gd name="connsiteX21" fmla="*/ 198088 w 899963"/>
                  <a:gd name="connsiteY21" fmla="*/ 622750 h 1095182"/>
                  <a:gd name="connsiteX22" fmla="*/ 72555 w 899963"/>
                  <a:gd name="connsiteY22" fmla="*/ 697506 h 1095182"/>
                  <a:gd name="connsiteX23" fmla="*/ 25078 w 899963"/>
                  <a:gd name="connsiteY23" fmla="*/ 792234 h 1095182"/>
                  <a:gd name="connsiteX24" fmla="*/ 546 w 899963"/>
                  <a:gd name="connsiteY24" fmla="*/ 988884 h 1095182"/>
                  <a:gd name="connsiteX25" fmla="*/ 30077 w 899963"/>
                  <a:gd name="connsiteY25" fmla="*/ 1054986 h 1095182"/>
                  <a:gd name="connsiteX26" fmla="*/ 109989 w 899963"/>
                  <a:gd name="connsiteY26" fmla="*/ 1095169 h 1095182"/>
                  <a:gd name="connsiteX27" fmla="*/ 109989 w 899963"/>
                  <a:gd name="connsiteY27" fmla="*/ 1064631 h 1095182"/>
                  <a:gd name="connsiteX28" fmla="*/ 45983 w 899963"/>
                  <a:gd name="connsiteY28" fmla="*/ 1031587 h 1095182"/>
                  <a:gd name="connsiteX29" fmla="*/ 28619 w 899963"/>
                  <a:gd name="connsiteY29" fmla="*/ 992269 h 1095182"/>
                  <a:gd name="connsiteX30" fmla="*/ 53334 w 899963"/>
                  <a:gd name="connsiteY30" fmla="*/ 794967 h 1095182"/>
                  <a:gd name="connsiteX31" fmla="*/ 53448 w 899963"/>
                  <a:gd name="connsiteY31" fmla="*/ 793551 h 1095182"/>
                  <a:gd name="connsiteX32" fmla="*/ 90939 w 899963"/>
                  <a:gd name="connsiteY32" fmla="*/ 719078 h 1095182"/>
                  <a:gd name="connsiteX33" fmla="*/ 272420 w 899963"/>
                  <a:gd name="connsiteY33" fmla="*/ 623217 h 1095182"/>
                  <a:gd name="connsiteX34" fmla="*/ 449920 w 899963"/>
                  <a:gd name="connsiteY34" fmla="*/ 665709 h 1095182"/>
                  <a:gd name="connsiteX35" fmla="*/ 627421 w 899963"/>
                  <a:gd name="connsiteY35" fmla="*/ 623217 h 1095182"/>
                  <a:gd name="connsiteX36" fmla="*/ 260692 w 899963"/>
                  <a:gd name="connsiteY36" fmla="*/ 597453 h 1095182"/>
                  <a:gd name="connsiteX37" fmla="*/ 226345 w 899963"/>
                  <a:gd name="connsiteY37" fmla="*/ 610725 h 1095182"/>
                  <a:gd name="connsiteX38" fmla="*/ 224150 w 899963"/>
                  <a:gd name="connsiteY38" fmla="*/ 259973 h 1095182"/>
                  <a:gd name="connsiteX39" fmla="*/ 301739 w 899963"/>
                  <a:gd name="connsiteY39" fmla="*/ 82926 h 1095182"/>
                  <a:gd name="connsiteX40" fmla="*/ 486916 w 899963"/>
                  <a:gd name="connsiteY40" fmla="*/ 31723 h 1095182"/>
                  <a:gd name="connsiteX41" fmla="*/ 496746 w 899963"/>
                  <a:gd name="connsiteY41" fmla="*/ 38239 h 1095182"/>
                  <a:gd name="connsiteX42" fmla="*/ 511235 w 899963"/>
                  <a:gd name="connsiteY42" fmla="*/ 58493 h 1095182"/>
                  <a:gd name="connsiteX43" fmla="*/ 530965 w 899963"/>
                  <a:gd name="connsiteY43" fmla="*/ 61793 h 1095182"/>
                  <a:gd name="connsiteX44" fmla="*/ 544067 w 899963"/>
                  <a:gd name="connsiteY44" fmla="*/ 52459 h 1095182"/>
                  <a:gd name="connsiteX45" fmla="*/ 548599 w 899963"/>
                  <a:gd name="connsiteY45" fmla="*/ 51893 h 1095182"/>
                  <a:gd name="connsiteX46" fmla="*/ 669105 w 899963"/>
                  <a:gd name="connsiteY46" fmla="*/ 199479 h 1095182"/>
                  <a:gd name="connsiteX47" fmla="*/ 676541 w 899963"/>
                  <a:gd name="connsiteY47" fmla="*/ 263599 h 1095182"/>
                  <a:gd name="connsiteX48" fmla="*/ 673708 w 899963"/>
                  <a:gd name="connsiteY48" fmla="*/ 610796 h 1095182"/>
                  <a:gd name="connsiteX49" fmla="*/ 640338 w 899963"/>
                  <a:gd name="connsiteY49" fmla="*/ 597878 h 1095182"/>
                  <a:gd name="connsiteX50" fmla="*/ 595014 w 899963"/>
                  <a:gd name="connsiteY50" fmla="*/ 579281 h 1095182"/>
                  <a:gd name="connsiteX51" fmla="*/ 577394 w 899963"/>
                  <a:gd name="connsiteY51" fmla="*/ 553078 h 1095182"/>
                  <a:gd name="connsiteX52" fmla="*/ 577394 w 899963"/>
                  <a:gd name="connsiteY52" fmla="*/ 505799 h 1095182"/>
                  <a:gd name="connsiteX53" fmla="*/ 648213 w 899963"/>
                  <a:gd name="connsiteY53" fmla="*/ 354105 h 1095182"/>
                  <a:gd name="connsiteX54" fmla="*/ 648213 w 899963"/>
                  <a:gd name="connsiteY54" fmla="*/ 283286 h 1095182"/>
                  <a:gd name="connsiteX55" fmla="*/ 605722 w 899963"/>
                  <a:gd name="connsiteY55" fmla="*/ 240795 h 1095182"/>
                  <a:gd name="connsiteX56" fmla="*/ 294119 w 899963"/>
                  <a:gd name="connsiteY56" fmla="*/ 240795 h 1095182"/>
                  <a:gd name="connsiteX57" fmla="*/ 251627 w 899963"/>
                  <a:gd name="connsiteY57" fmla="*/ 283286 h 1095182"/>
                  <a:gd name="connsiteX58" fmla="*/ 251627 w 899963"/>
                  <a:gd name="connsiteY58" fmla="*/ 354105 h 1095182"/>
                  <a:gd name="connsiteX59" fmla="*/ 322333 w 899963"/>
                  <a:gd name="connsiteY59" fmla="*/ 505658 h 1095182"/>
                  <a:gd name="connsiteX60" fmla="*/ 322333 w 899963"/>
                  <a:gd name="connsiteY60" fmla="*/ 553021 h 1095182"/>
                  <a:gd name="connsiteX61" fmla="*/ 304798 w 899963"/>
                  <a:gd name="connsiteY61" fmla="*/ 579309 h 1095182"/>
                  <a:gd name="connsiteX62" fmla="*/ 279955 w 899963"/>
                  <a:gd name="connsiteY62" fmla="*/ 354105 h 1095182"/>
                  <a:gd name="connsiteX63" fmla="*/ 279955 w 899963"/>
                  <a:gd name="connsiteY63" fmla="*/ 283286 h 1095182"/>
                  <a:gd name="connsiteX64" fmla="*/ 294119 w 899963"/>
                  <a:gd name="connsiteY64" fmla="*/ 269123 h 1095182"/>
                  <a:gd name="connsiteX65" fmla="*/ 605722 w 899963"/>
                  <a:gd name="connsiteY65" fmla="*/ 269123 h 1095182"/>
                  <a:gd name="connsiteX66" fmla="*/ 619886 w 899963"/>
                  <a:gd name="connsiteY66" fmla="*/ 283286 h 1095182"/>
                  <a:gd name="connsiteX67" fmla="*/ 619886 w 899963"/>
                  <a:gd name="connsiteY67" fmla="*/ 354105 h 1095182"/>
                  <a:gd name="connsiteX68" fmla="*/ 449920 w 899963"/>
                  <a:gd name="connsiteY68" fmla="*/ 524071 h 1095182"/>
                  <a:gd name="connsiteX69" fmla="*/ 279955 w 899963"/>
                  <a:gd name="connsiteY69" fmla="*/ 354105 h 1095182"/>
                  <a:gd name="connsiteX70" fmla="*/ 449920 w 899963"/>
                  <a:gd name="connsiteY70" fmla="*/ 637381 h 1095182"/>
                  <a:gd name="connsiteX71" fmla="*/ 305676 w 899963"/>
                  <a:gd name="connsiteY71" fmla="*/ 609507 h 1095182"/>
                  <a:gd name="connsiteX72" fmla="*/ 315591 w 899963"/>
                  <a:gd name="connsiteY72" fmla="*/ 605456 h 1095182"/>
                  <a:gd name="connsiteX73" fmla="*/ 350774 w 899963"/>
                  <a:gd name="connsiteY73" fmla="*/ 553064 h 1095182"/>
                  <a:gd name="connsiteX74" fmla="*/ 350774 w 899963"/>
                  <a:gd name="connsiteY74" fmla="*/ 525487 h 1095182"/>
                  <a:gd name="connsiteX75" fmla="*/ 549067 w 899963"/>
                  <a:gd name="connsiteY75" fmla="*/ 525586 h 1095182"/>
                  <a:gd name="connsiteX76" fmla="*/ 549067 w 899963"/>
                  <a:gd name="connsiteY76" fmla="*/ 553064 h 1095182"/>
                  <a:gd name="connsiteX77" fmla="*/ 584207 w 899963"/>
                  <a:gd name="connsiteY77" fmla="*/ 605470 h 1095182"/>
                  <a:gd name="connsiteX78" fmla="*/ 594122 w 899963"/>
                  <a:gd name="connsiteY78" fmla="*/ 609535 h 1095182"/>
                  <a:gd name="connsiteX79" fmla="*/ 449920 w 899963"/>
                  <a:gd name="connsiteY79" fmla="*/ 637381 h 109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9963" h="1095182">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w="14089"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name="connsiteX0" fmla="*/ 722353 w 821499"/>
                  <a:gd name="connsiteY0" fmla="*/ 50140 h 453241"/>
                  <a:gd name="connsiteX1" fmla="*/ 671930 w 821499"/>
                  <a:gd name="connsiteY1" fmla="*/ 0 h 453241"/>
                  <a:gd name="connsiteX2" fmla="*/ 671845 w 821499"/>
                  <a:gd name="connsiteY2" fmla="*/ 0 h 453241"/>
                  <a:gd name="connsiteX3" fmla="*/ 149343 w 821499"/>
                  <a:gd name="connsiteY3" fmla="*/ 0 h 453241"/>
                  <a:gd name="connsiteX4" fmla="*/ 99146 w 821499"/>
                  <a:gd name="connsiteY4" fmla="*/ 50140 h 453241"/>
                  <a:gd name="connsiteX5" fmla="*/ 99146 w 821499"/>
                  <a:gd name="connsiteY5" fmla="*/ 370950 h 453241"/>
                  <a:gd name="connsiteX6" fmla="*/ 0 w 821499"/>
                  <a:gd name="connsiteY6" fmla="*/ 370950 h 453241"/>
                  <a:gd name="connsiteX7" fmla="*/ 0 w 821499"/>
                  <a:gd name="connsiteY7" fmla="*/ 403158 h 453241"/>
                  <a:gd name="connsiteX8" fmla="*/ 50196 w 821499"/>
                  <a:gd name="connsiteY8" fmla="*/ 453241 h 453241"/>
                  <a:gd name="connsiteX9" fmla="*/ 771473 w 821499"/>
                  <a:gd name="connsiteY9" fmla="*/ 453241 h 453241"/>
                  <a:gd name="connsiteX10" fmla="*/ 821499 w 821499"/>
                  <a:gd name="connsiteY10" fmla="*/ 403101 h 453241"/>
                  <a:gd name="connsiteX11" fmla="*/ 821499 w 821499"/>
                  <a:gd name="connsiteY11" fmla="*/ 370950 h 453241"/>
                  <a:gd name="connsiteX12" fmla="*/ 722353 w 821499"/>
                  <a:gd name="connsiteY12" fmla="*/ 370950 h 453241"/>
                  <a:gd name="connsiteX13" fmla="*/ 793172 w 821499"/>
                  <a:gd name="connsiteY13" fmla="*/ 399277 h 453241"/>
                  <a:gd name="connsiteX14" fmla="*/ 793172 w 821499"/>
                  <a:gd name="connsiteY14" fmla="*/ 403045 h 453241"/>
                  <a:gd name="connsiteX15" fmla="*/ 771416 w 821499"/>
                  <a:gd name="connsiteY15" fmla="*/ 424914 h 453241"/>
                  <a:gd name="connsiteX16" fmla="*/ 50253 w 821499"/>
                  <a:gd name="connsiteY16" fmla="*/ 424914 h 453241"/>
                  <a:gd name="connsiteX17" fmla="*/ 28328 w 821499"/>
                  <a:gd name="connsiteY17" fmla="*/ 403101 h 453241"/>
                  <a:gd name="connsiteX18" fmla="*/ 28328 w 821499"/>
                  <a:gd name="connsiteY18" fmla="*/ 399277 h 453241"/>
                  <a:gd name="connsiteX19" fmla="*/ 127474 w 821499"/>
                  <a:gd name="connsiteY19" fmla="*/ 399277 h 453241"/>
                  <a:gd name="connsiteX20" fmla="*/ 127474 w 821499"/>
                  <a:gd name="connsiteY20" fmla="*/ 50140 h 453241"/>
                  <a:gd name="connsiteX21" fmla="*/ 149343 w 821499"/>
                  <a:gd name="connsiteY21" fmla="*/ 28328 h 453241"/>
                  <a:gd name="connsiteX22" fmla="*/ 672270 w 821499"/>
                  <a:gd name="connsiteY22" fmla="*/ 28328 h 453241"/>
                  <a:gd name="connsiteX23" fmla="*/ 694025 w 821499"/>
                  <a:gd name="connsiteY23" fmla="*/ 50140 h 453241"/>
                  <a:gd name="connsiteX24" fmla="*/ 694025 w 821499"/>
                  <a:gd name="connsiteY24" fmla="*/ 399277 h 45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499" h="453241">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w="14089" cap="flat">
                <a:noFill/>
                <a:prstDash val="solid"/>
                <a:miter/>
              </a:ln>
            </p:spPr>
            <p:txBody>
              <a:bodyPr rtlCol="0" anchor="ctr"/>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name="connsiteX0" fmla="*/ 19770 w 754628"/>
                  <a:gd name="connsiteY0" fmla="*/ 735335 h 754865"/>
                  <a:gd name="connsiteX1" fmla="*/ 114063 w 754628"/>
                  <a:gd name="connsiteY1" fmla="*/ 735339 h 754865"/>
                  <a:gd name="connsiteX2" fmla="*/ 114068 w 754628"/>
                  <a:gd name="connsiteY2" fmla="*/ 735335 h 754865"/>
                  <a:gd name="connsiteX3" fmla="*/ 233607 w 754628"/>
                  <a:gd name="connsiteY3" fmla="*/ 615796 h 754865"/>
                  <a:gd name="connsiteX4" fmla="*/ 251990 w 754628"/>
                  <a:gd name="connsiteY4" fmla="*/ 556455 h 754865"/>
                  <a:gd name="connsiteX5" fmla="*/ 293614 w 754628"/>
                  <a:gd name="connsiteY5" fmla="*/ 514355 h 754865"/>
                  <a:gd name="connsiteX6" fmla="*/ 695549 w 754628"/>
                  <a:gd name="connsiteY6" fmla="*/ 461015 h 754865"/>
                  <a:gd name="connsiteX7" fmla="*/ 642209 w 754628"/>
                  <a:gd name="connsiteY7" fmla="*/ 59080 h 754865"/>
                  <a:gd name="connsiteX8" fmla="*/ 240274 w 754628"/>
                  <a:gd name="connsiteY8" fmla="*/ 112420 h 754865"/>
                  <a:gd name="connsiteX9" fmla="*/ 240274 w 754628"/>
                  <a:gd name="connsiteY9" fmla="*/ 461015 h 754865"/>
                  <a:gd name="connsiteX10" fmla="*/ 198174 w 754628"/>
                  <a:gd name="connsiteY10" fmla="*/ 503115 h 754865"/>
                  <a:gd name="connsiteX11" fmla="*/ 138833 w 754628"/>
                  <a:gd name="connsiteY11" fmla="*/ 521498 h 754865"/>
                  <a:gd name="connsiteX12" fmla="*/ 19770 w 754628"/>
                  <a:gd name="connsiteY12" fmla="*/ 640561 h 754865"/>
                  <a:gd name="connsiteX13" fmla="*/ 19288 w 754628"/>
                  <a:gd name="connsiteY13" fmla="*/ 734853 h 754865"/>
                  <a:gd name="connsiteX14" fmla="*/ 19770 w 754628"/>
                  <a:gd name="connsiteY14" fmla="*/ 735335 h 754865"/>
                  <a:gd name="connsiteX15" fmla="*/ 238369 w 754628"/>
                  <a:gd name="connsiteY15" fmla="*/ 287660 h 754865"/>
                  <a:gd name="connsiteX16" fmla="*/ 466969 w 754628"/>
                  <a:gd name="connsiteY16" fmla="*/ 59060 h 754865"/>
                  <a:gd name="connsiteX17" fmla="*/ 695569 w 754628"/>
                  <a:gd name="connsiteY17" fmla="*/ 287660 h 754865"/>
                  <a:gd name="connsiteX18" fmla="*/ 466969 w 754628"/>
                  <a:gd name="connsiteY18" fmla="*/ 516260 h 754865"/>
                  <a:gd name="connsiteX19" fmla="*/ 238369 w 754628"/>
                  <a:gd name="connsiteY19" fmla="*/ 287660 h 75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628" h="754865">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w="9525" cap="flat">
                <a:noFill/>
                <a:prstDash val="solid"/>
                <a:miter/>
              </a:ln>
            </p:spPr>
            <p:txBody>
              <a:bodyPr rtlCol="0" anchor="ctr"/>
              <a:lstStyle/>
              <a:p>
                <a:endParaRPr lang="en-GB"/>
              </a:p>
            </p:txBody>
          </p:sp>
          <p:pic>
            <p:nvPicPr>
              <p:cNvPr id="32" name="Picture 31" descr="Icon&#10;&#10;Description automatically generated">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wrap="square" rtlCol="0">
            <a:spAutoFit/>
          </a:bodyPr>
          <a:lstStyle/>
          <a:p>
            <a:pPr marL="342900" indent="-342900">
              <a:buClr>
                <a:srgbClr val="008CCF"/>
              </a:buClr>
              <a:buFont typeface="Rubik" pitchFamily="2" charset="-79"/>
              <a:buChar char="•"/>
            </a:pPr>
            <a:r>
              <a:rPr lang="en-GB" sz="2400">
                <a:solidFill>
                  <a:schemeClr val="tx1"/>
                </a:solidFill>
              </a:rPr>
              <a:t>Explore DHIS2 features</a:t>
            </a:r>
            <a:endParaRPr lang="en-GB" sz="2400" dirty="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wrap="square" rtlCol="0">
            <a:spAutoFit/>
          </a:bodyPr>
          <a:lstStyle/>
          <a:p>
            <a:pPr marL="342900" indent="-342900">
              <a:buClr>
                <a:srgbClr val="008CCF"/>
              </a:buClr>
              <a:buFont typeface="Rubik" pitchFamily="2" charset="-79"/>
              <a:buChar char="•"/>
            </a:pPr>
            <a:r>
              <a:rPr lang="en-GB" sz="2400">
                <a:solidFill>
                  <a:schemeClr val="tx1"/>
                </a:solidFill>
              </a:rPr>
              <a:t>Test new software versions</a:t>
            </a:r>
            <a:endParaRPr lang="en-GB" sz="2400" dirty="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spd="slow" p14:dur="2000" advTm="16814"/>
    </mc:Choice>
    <mc:Fallback>
      <p:transition spd="slow" advTm="16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a:r>
              <a:rPr lang="en-GB" dirty="0"/>
              <a:t>Jira</a:t>
            </a:r>
          </a:p>
        </p:txBody>
      </p:sp>
      <p:pic>
        <p:nvPicPr>
          <p:cNvPr id="5" name="Picture 4" descr="Icon&#10;&#10;Description automatically generated">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id="10" name="Graphic 8" descr="Gears outline">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name="connsiteX0" fmla="*/ 744777 w 869246"/>
                  <a:gd name="connsiteY0" fmla="*/ 610330 h 867206"/>
                  <a:gd name="connsiteX1" fmla="*/ 779465 w 869246"/>
                  <a:gd name="connsiteY1" fmla="*/ 530751 h 867206"/>
                  <a:gd name="connsiteX2" fmla="*/ 869247 w 869246"/>
                  <a:gd name="connsiteY2" fmla="*/ 485860 h 867206"/>
                  <a:gd name="connsiteX3" fmla="*/ 869247 w 869246"/>
                  <a:gd name="connsiteY3" fmla="*/ 383836 h 867206"/>
                  <a:gd name="connsiteX4" fmla="*/ 779465 w 869246"/>
                  <a:gd name="connsiteY4" fmla="*/ 338945 h 867206"/>
                  <a:gd name="connsiteX5" fmla="*/ 746818 w 869246"/>
                  <a:gd name="connsiteY5" fmla="*/ 259366 h 867206"/>
                  <a:gd name="connsiteX6" fmla="*/ 779465 w 869246"/>
                  <a:gd name="connsiteY6" fmla="*/ 163463 h 867206"/>
                  <a:gd name="connsiteX7" fmla="*/ 706008 w 869246"/>
                  <a:gd name="connsiteY7" fmla="*/ 90006 h 867206"/>
                  <a:gd name="connsiteX8" fmla="*/ 610105 w 869246"/>
                  <a:gd name="connsiteY8" fmla="*/ 122654 h 867206"/>
                  <a:gd name="connsiteX9" fmla="*/ 530526 w 869246"/>
                  <a:gd name="connsiteY9" fmla="*/ 89781 h 867206"/>
                  <a:gd name="connsiteX10" fmla="*/ 485636 w 869246"/>
                  <a:gd name="connsiteY10" fmla="*/ 0 h 867206"/>
                  <a:gd name="connsiteX11" fmla="*/ 383611 w 869246"/>
                  <a:gd name="connsiteY11" fmla="*/ 0 h 867206"/>
                  <a:gd name="connsiteX12" fmla="*/ 338721 w 869246"/>
                  <a:gd name="connsiteY12" fmla="*/ 89781 h 867206"/>
                  <a:gd name="connsiteX13" fmla="*/ 259142 w 869246"/>
                  <a:gd name="connsiteY13" fmla="*/ 122429 h 867206"/>
                  <a:gd name="connsiteX14" fmla="*/ 163239 w 869246"/>
                  <a:gd name="connsiteY14" fmla="*/ 89781 h 867206"/>
                  <a:gd name="connsiteX15" fmla="*/ 89781 w 869246"/>
                  <a:gd name="connsiteY15" fmla="*/ 163239 h 867206"/>
                  <a:gd name="connsiteX16" fmla="*/ 122429 w 869246"/>
                  <a:gd name="connsiteY16" fmla="*/ 259142 h 867206"/>
                  <a:gd name="connsiteX17" fmla="*/ 89781 w 869246"/>
                  <a:gd name="connsiteY17" fmla="*/ 338721 h 867206"/>
                  <a:gd name="connsiteX18" fmla="*/ 0 w 869246"/>
                  <a:gd name="connsiteY18" fmla="*/ 383611 h 867206"/>
                  <a:gd name="connsiteX19" fmla="*/ 0 w 869246"/>
                  <a:gd name="connsiteY19" fmla="*/ 485636 h 867206"/>
                  <a:gd name="connsiteX20" fmla="*/ 89781 w 869246"/>
                  <a:gd name="connsiteY20" fmla="*/ 530526 h 867206"/>
                  <a:gd name="connsiteX21" fmla="*/ 122429 w 869246"/>
                  <a:gd name="connsiteY21" fmla="*/ 610105 h 867206"/>
                  <a:gd name="connsiteX22" fmla="*/ 89781 w 869246"/>
                  <a:gd name="connsiteY22" fmla="*/ 706008 h 867206"/>
                  <a:gd name="connsiteX23" fmla="*/ 161198 w 869246"/>
                  <a:gd name="connsiteY23" fmla="*/ 777425 h 867206"/>
                  <a:gd name="connsiteX24" fmla="*/ 257101 w 869246"/>
                  <a:gd name="connsiteY24" fmla="*/ 744777 h 867206"/>
                  <a:gd name="connsiteX25" fmla="*/ 336680 w 869246"/>
                  <a:gd name="connsiteY25" fmla="*/ 777425 h 867206"/>
                  <a:gd name="connsiteX26" fmla="*/ 381571 w 869246"/>
                  <a:gd name="connsiteY26" fmla="*/ 867206 h 867206"/>
                  <a:gd name="connsiteX27" fmla="*/ 483595 w 869246"/>
                  <a:gd name="connsiteY27" fmla="*/ 867206 h 867206"/>
                  <a:gd name="connsiteX28" fmla="*/ 528486 w 869246"/>
                  <a:gd name="connsiteY28" fmla="*/ 777425 h 867206"/>
                  <a:gd name="connsiteX29" fmla="*/ 608065 w 869246"/>
                  <a:gd name="connsiteY29" fmla="*/ 744777 h 867206"/>
                  <a:gd name="connsiteX30" fmla="*/ 703968 w 869246"/>
                  <a:gd name="connsiteY30" fmla="*/ 777425 h 867206"/>
                  <a:gd name="connsiteX31" fmla="*/ 777425 w 869246"/>
                  <a:gd name="connsiteY31" fmla="*/ 706008 h 867206"/>
                  <a:gd name="connsiteX32" fmla="*/ 706130 w 869246"/>
                  <a:gd name="connsiteY32" fmla="*/ 623470 h 867206"/>
                  <a:gd name="connsiteX33" fmla="*/ 730494 w 869246"/>
                  <a:gd name="connsiteY33" fmla="*/ 694989 h 867206"/>
                  <a:gd name="connsiteX34" fmla="*/ 693459 w 869246"/>
                  <a:gd name="connsiteY34" fmla="*/ 731004 h 867206"/>
                  <a:gd name="connsiteX35" fmla="*/ 621226 w 869246"/>
                  <a:gd name="connsiteY35" fmla="*/ 706396 h 867206"/>
                  <a:gd name="connsiteX36" fmla="*/ 603596 w 869246"/>
                  <a:gd name="connsiteY36" fmla="*/ 700397 h 867206"/>
                  <a:gd name="connsiteX37" fmla="*/ 587497 w 869246"/>
                  <a:gd name="connsiteY37" fmla="*/ 709783 h 867206"/>
                  <a:gd name="connsiteX38" fmla="*/ 517284 w 869246"/>
                  <a:gd name="connsiteY38" fmla="*/ 738452 h 867206"/>
                  <a:gd name="connsiteX39" fmla="*/ 500021 w 869246"/>
                  <a:gd name="connsiteY39" fmla="*/ 743390 h 867206"/>
                  <a:gd name="connsiteX40" fmla="*/ 491981 w 869246"/>
                  <a:gd name="connsiteY40" fmla="*/ 759448 h 867206"/>
                  <a:gd name="connsiteX41" fmla="*/ 458375 w 869246"/>
                  <a:gd name="connsiteY41" fmla="*/ 826784 h 867206"/>
                  <a:gd name="connsiteX42" fmla="*/ 406852 w 869246"/>
                  <a:gd name="connsiteY42" fmla="*/ 826784 h 867206"/>
                  <a:gd name="connsiteX43" fmla="*/ 373246 w 869246"/>
                  <a:gd name="connsiteY43" fmla="*/ 759448 h 867206"/>
                  <a:gd name="connsiteX44" fmla="*/ 365206 w 869246"/>
                  <a:gd name="connsiteY44" fmla="*/ 743390 h 867206"/>
                  <a:gd name="connsiteX45" fmla="*/ 347944 w 869246"/>
                  <a:gd name="connsiteY45" fmla="*/ 738452 h 867206"/>
                  <a:gd name="connsiteX46" fmla="*/ 277710 w 869246"/>
                  <a:gd name="connsiteY46" fmla="*/ 709783 h 867206"/>
                  <a:gd name="connsiteX47" fmla="*/ 261631 w 869246"/>
                  <a:gd name="connsiteY47" fmla="*/ 700397 h 867206"/>
                  <a:gd name="connsiteX48" fmla="*/ 244001 w 869246"/>
                  <a:gd name="connsiteY48" fmla="*/ 706396 h 867206"/>
                  <a:gd name="connsiteX49" fmla="*/ 172135 w 869246"/>
                  <a:gd name="connsiteY49" fmla="*/ 730882 h 867206"/>
                  <a:gd name="connsiteX50" fmla="*/ 136631 w 869246"/>
                  <a:gd name="connsiteY50" fmla="*/ 695377 h 867206"/>
                  <a:gd name="connsiteX51" fmla="*/ 161117 w 869246"/>
                  <a:gd name="connsiteY51" fmla="*/ 623491 h 867206"/>
                  <a:gd name="connsiteX52" fmla="*/ 167116 w 869246"/>
                  <a:gd name="connsiteY52" fmla="*/ 605861 h 867206"/>
                  <a:gd name="connsiteX53" fmla="*/ 157730 w 869246"/>
                  <a:gd name="connsiteY53" fmla="*/ 589782 h 867206"/>
                  <a:gd name="connsiteX54" fmla="*/ 129163 w 869246"/>
                  <a:gd name="connsiteY54" fmla="*/ 519528 h 867206"/>
                  <a:gd name="connsiteX55" fmla="*/ 124225 w 869246"/>
                  <a:gd name="connsiteY55" fmla="*/ 502266 h 867206"/>
                  <a:gd name="connsiteX56" fmla="*/ 108187 w 869246"/>
                  <a:gd name="connsiteY56" fmla="*/ 494246 h 867206"/>
                  <a:gd name="connsiteX57" fmla="*/ 40810 w 869246"/>
                  <a:gd name="connsiteY57" fmla="*/ 460599 h 867206"/>
                  <a:gd name="connsiteX58" fmla="*/ 40810 w 869246"/>
                  <a:gd name="connsiteY58" fmla="*/ 408995 h 867206"/>
                  <a:gd name="connsiteX59" fmla="*/ 108146 w 869246"/>
                  <a:gd name="connsiteY59" fmla="*/ 375449 h 867206"/>
                  <a:gd name="connsiteX60" fmla="*/ 124184 w 869246"/>
                  <a:gd name="connsiteY60" fmla="*/ 367410 h 867206"/>
                  <a:gd name="connsiteX61" fmla="*/ 129122 w 869246"/>
                  <a:gd name="connsiteY61" fmla="*/ 350147 h 867206"/>
                  <a:gd name="connsiteX62" fmla="*/ 157689 w 869246"/>
                  <a:gd name="connsiteY62" fmla="*/ 279914 h 867206"/>
                  <a:gd name="connsiteX63" fmla="*/ 167075 w 869246"/>
                  <a:gd name="connsiteY63" fmla="*/ 263814 h 867206"/>
                  <a:gd name="connsiteX64" fmla="*/ 161076 w 869246"/>
                  <a:gd name="connsiteY64" fmla="*/ 246205 h 867206"/>
                  <a:gd name="connsiteX65" fmla="*/ 136590 w 869246"/>
                  <a:gd name="connsiteY65" fmla="*/ 174298 h 867206"/>
                  <a:gd name="connsiteX66" fmla="*/ 174135 w 869246"/>
                  <a:gd name="connsiteY66" fmla="*/ 136753 h 867206"/>
                  <a:gd name="connsiteX67" fmla="*/ 246001 w 869246"/>
                  <a:gd name="connsiteY67" fmla="*/ 161239 h 867206"/>
                  <a:gd name="connsiteX68" fmla="*/ 263631 w 869246"/>
                  <a:gd name="connsiteY68" fmla="*/ 167361 h 867206"/>
                  <a:gd name="connsiteX69" fmla="*/ 279710 w 869246"/>
                  <a:gd name="connsiteY69" fmla="*/ 157954 h 867206"/>
                  <a:gd name="connsiteX70" fmla="*/ 349943 w 869246"/>
                  <a:gd name="connsiteY70" fmla="*/ 129387 h 867206"/>
                  <a:gd name="connsiteX71" fmla="*/ 367287 w 869246"/>
                  <a:gd name="connsiteY71" fmla="*/ 124164 h 867206"/>
                  <a:gd name="connsiteX72" fmla="*/ 375327 w 869246"/>
                  <a:gd name="connsiteY72" fmla="*/ 108105 h 867206"/>
                  <a:gd name="connsiteX73" fmla="*/ 408934 w 869246"/>
                  <a:gd name="connsiteY73" fmla="*/ 40769 h 867206"/>
                  <a:gd name="connsiteX74" fmla="*/ 460517 w 869246"/>
                  <a:gd name="connsiteY74" fmla="*/ 40769 h 867206"/>
                  <a:gd name="connsiteX75" fmla="*/ 494124 w 869246"/>
                  <a:gd name="connsiteY75" fmla="*/ 108105 h 867206"/>
                  <a:gd name="connsiteX76" fmla="*/ 502163 w 869246"/>
                  <a:gd name="connsiteY76" fmla="*/ 124164 h 867206"/>
                  <a:gd name="connsiteX77" fmla="*/ 519406 w 869246"/>
                  <a:gd name="connsiteY77" fmla="*/ 129102 h 867206"/>
                  <a:gd name="connsiteX78" fmla="*/ 589639 w 869246"/>
                  <a:gd name="connsiteY78" fmla="*/ 157668 h 867206"/>
                  <a:gd name="connsiteX79" fmla="*/ 605738 w 869246"/>
                  <a:gd name="connsiteY79" fmla="*/ 167075 h 867206"/>
                  <a:gd name="connsiteX80" fmla="*/ 623368 w 869246"/>
                  <a:gd name="connsiteY80" fmla="*/ 160954 h 867206"/>
                  <a:gd name="connsiteX81" fmla="*/ 695214 w 869246"/>
                  <a:gd name="connsiteY81" fmla="*/ 136468 h 867206"/>
                  <a:gd name="connsiteX82" fmla="*/ 732759 w 869246"/>
                  <a:gd name="connsiteY82" fmla="*/ 174013 h 867206"/>
                  <a:gd name="connsiteX83" fmla="*/ 708273 w 869246"/>
                  <a:gd name="connsiteY83" fmla="*/ 245919 h 867206"/>
                  <a:gd name="connsiteX84" fmla="*/ 702274 w 869246"/>
                  <a:gd name="connsiteY84" fmla="*/ 263529 h 867206"/>
                  <a:gd name="connsiteX85" fmla="*/ 711660 w 869246"/>
                  <a:gd name="connsiteY85" fmla="*/ 279628 h 867206"/>
                  <a:gd name="connsiteX86" fmla="*/ 740329 w 869246"/>
                  <a:gd name="connsiteY86" fmla="*/ 349862 h 867206"/>
                  <a:gd name="connsiteX87" fmla="*/ 745247 w 869246"/>
                  <a:gd name="connsiteY87" fmla="*/ 367124 h 867206"/>
                  <a:gd name="connsiteX88" fmla="*/ 761305 w 869246"/>
                  <a:gd name="connsiteY88" fmla="*/ 375164 h 867206"/>
                  <a:gd name="connsiteX89" fmla="*/ 828641 w 869246"/>
                  <a:gd name="connsiteY89" fmla="*/ 408791 h 867206"/>
                  <a:gd name="connsiteX90" fmla="*/ 828641 w 869246"/>
                  <a:gd name="connsiteY90" fmla="*/ 460395 h 867206"/>
                  <a:gd name="connsiteX91" fmla="*/ 761305 w 869246"/>
                  <a:gd name="connsiteY91" fmla="*/ 494022 h 867206"/>
                  <a:gd name="connsiteX92" fmla="*/ 745695 w 869246"/>
                  <a:gd name="connsiteY92" fmla="*/ 501837 h 867206"/>
                  <a:gd name="connsiteX93" fmla="*/ 740553 w 869246"/>
                  <a:gd name="connsiteY93" fmla="*/ 518528 h 867206"/>
                  <a:gd name="connsiteX94" fmla="*/ 709599 w 869246"/>
                  <a:gd name="connsiteY94" fmla="*/ 589700 h 867206"/>
                  <a:gd name="connsiteX95" fmla="*/ 700213 w 869246"/>
                  <a:gd name="connsiteY95" fmla="*/ 605779 h 86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69246" h="86720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w="20340"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name="connsiteX0" fmla="*/ 0 w 869246"/>
                  <a:gd name="connsiteY0" fmla="*/ 381571 h 867206"/>
                  <a:gd name="connsiteX1" fmla="*/ 0 w 869246"/>
                  <a:gd name="connsiteY1" fmla="*/ 483595 h 867206"/>
                  <a:gd name="connsiteX2" fmla="*/ 89781 w 869246"/>
                  <a:gd name="connsiteY2" fmla="*/ 528486 h 867206"/>
                  <a:gd name="connsiteX3" fmla="*/ 122429 w 869246"/>
                  <a:gd name="connsiteY3" fmla="*/ 608065 h 867206"/>
                  <a:gd name="connsiteX4" fmla="*/ 91822 w 869246"/>
                  <a:gd name="connsiteY4" fmla="*/ 703968 h 867206"/>
                  <a:gd name="connsiteX5" fmla="*/ 163239 w 869246"/>
                  <a:gd name="connsiteY5" fmla="*/ 775384 h 867206"/>
                  <a:gd name="connsiteX6" fmla="*/ 259142 w 869246"/>
                  <a:gd name="connsiteY6" fmla="*/ 744777 h 867206"/>
                  <a:gd name="connsiteX7" fmla="*/ 338721 w 869246"/>
                  <a:gd name="connsiteY7" fmla="*/ 777425 h 867206"/>
                  <a:gd name="connsiteX8" fmla="*/ 383611 w 869246"/>
                  <a:gd name="connsiteY8" fmla="*/ 867206 h 867206"/>
                  <a:gd name="connsiteX9" fmla="*/ 485636 w 869246"/>
                  <a:gd name="connsiteY9" fmla="*/ 867206 h 867206"/>
                  <a:gd name="connsiteX10" fmla="*/ 530526 w 869246"/>
                  <a:gd name="connsiteY10" fmla="*/ 777425 h 867206"/>
                  <a:gd name="connsiteX11" fmla="*/ 610105 w 869246"/>
                  <a:gd name="connsiteY11" fmla="*/ 744777 h 867206"/>
                  <a:gd name="connsiteX12" fmla="*/ 706008 w 869246"/>
                  <a:gd name="connsiteY12" fmla="*/ 777425 h 867206"/>
                  <a:gd name="connsiteX13" fmla="*/ 777425 w 869246"/>
                  <a:gd name="connsiteY13" fmla="*/ 703968 h 867206"/>
                  <a:gd name="connsiteX14" fmla="*/ 746818 w 869246"/>
                  <a:gd name="connsiteY14" fmla="*/ 610105 h 867206"/>
                  <a:gd name="connsiteX15" fmla="*/ 779465 w 869246"/>
                  <a:gd name="connsiteY15" fmla="*/ 530526 h 867206"/>
                  <a:gd name="connsiteX16" fmla="*/ 869247 w 869246"/>
                  <a:gd name="connsiteY16" fmla="*/ 485636 h 867206"/>
                  <a:gd name="connsiteX17" fmla="*/ 869247 w 869246"/>
                  <a:gd name="connsiteY17" fmla="*/ 383611 h 867206"/>
                  <a:gd name="connsiteX18" fmla="*/ 779465 w 869246"/>
                  <a:gd name="connsiteY18" fmla="*/ 338721 h 867206"/>
                  <a:gd name="connsiteX19" fmla="*/ 746818 w 869246"/>
                  <a:gd name="connsiteY19" fmla="*/ 259142 h 867206"/>
                  <a:gd name="connsiteX20" fmla="*/ 779465 w 869246"/>
                  <a:gd name="connsiteY20" fmla="*/ 163239 h 867206"/>
                  <a:gd name="connsiteX21" fmla="*/ 706008 w 869246"/>
                  <a:gd name="connsiteY21" fmla="*/ 89781 h 867206"/>
                  <a:gd name="connsiteX22" fmla="*/ 610105 w 869246"/>
                  <a:gd name="connsiteY22" fmla="*/ 122429 h 867206"/>
                  <a:gd name="connsiteX23" fmla="*/ 530526 w 869246"/>
                  <a:gd name="connsiteY23" fmla="*/ 89781 h 867206"/>
                  <a:gd name="connsiteX24" fmla="*/ 485636 w 869246"/>
                  <a:gd name="connsiteY24" fmla="*/ 0 h 867206"/>
                  <a:gd name="connsiteX25" fmla="*/ 383611 w 869246"/>
                  <a:gd name="connsiteY25" fmla="*/ 0 h 867206"/>
                  <a:gd name="connsiteX26" fmla="*/ 338721 w 869246"/>
                  <a:gd name="connsiteY26" fmla="*/ 89781 h 867206"/>
                  <a:gd name="connsiteX27" fmla="*/ 259142 w 869246"/>
                  <a:gd name="connsiteY27" fmla="*/ 122429 h 867206"/>
                  <a:gd name="connsiteX28" fmla="*/ 163239 w 869246"/>
                  <a:gd name="connsiteY28" fmla="*/ 89781 h 867206"/>
                  <a:gd name="connsiteX29" fmla="*/ 91822 w 869246"/>
                  <a:gd name="connsiteY29" fmla="*/ 161198 h 867206"/>
                  <a:gd name="connsiteX30" fmla="*/ 122429 w 869246"/>
                  <a:gd name="connsiteY30" fmla="*/ 257101 h 867206"/>
                  <a:gd name="connsiteX31" fmla="*/ 89781 w 869246"/>
                  <a:gd name="connsiteY31" fmla="*/ 336680 h 867206"/>
                  <a:gd name="connsiteX32" fmla="*/ 123653 w 869246"/>
                  <a:gd name="connsiteY32" fmla="*/ 365247 h 867206"/>
                  <a:gd name="connsiteX33" fmla="*/ 128795 w 869246"/>
                  <a:gd name="connsiteY33" fmla="*/ 348556 h 867206"/>
                  <a:gd name="connsiteX34" fmla="*/ 157689 w 869246"/>
                  <a:gd name="connsiteY34" fmla="*/ 277526 h 867206"/>
                  <a:gd name="connsiteX35" fmla="*/ 166830 w 869246"/>
                  <a:gd name="connsiteY35" fmla="*/ 261835 h 867206"/>
                  <a:gd name="connsiteX36" fmla="*/ 161300 w 869246"/>
                  <a:gd name="connsiteY36" fmla="*/ 244552 h 867206"/>
                  <a:gd name="connsiteX37" fmla="*/ 138263 w 869246"/>
                  <a:gd name="connsiteY37" fmla="*/ 172299 h 867206"/>
                  <a:gd name="connsiteX38" fmla="*/ 174135 w 869246"/>
                  <a:gd name="connsiteY38" fmla="*/ 136406 h 867206"/>
                  <a:gd name="connsiteX39" fmla="*/ 246001 w 869246"/>
                  <a:gd name="connsiteY39" fmla="*/ 160892 h 867206"/>
                  <a:gd name="connsiteX40" fmla="*/ 263631 w 869246"/>
                  <a:gd name="connsiteY40" fmla="*/ 166912 h 867206"/>
                  <a:gd name="connsiteX41" fmla="*/ 279710 w 869246"/>
                  <a:gd name="connsiteY41" fmla="*/ 157526 h 867206"/>
                  <a:gd name="connsiteX42" fmla="*/ 349943 w 869246"/>
                  <a:gd name="connsiteY42" fmla="*/ 128857 h 867206"/>
                  <a:gd name="connsiteX43" fmla="*/ 367287 w 869246"/>
                  <a:gd name="connsiteY43" fmla="*/ 124102 h 867206"/>
                  <a:gd name="connsiteX44" fmla="*/ 375327 w 869246"/>
                  <a:gd name="connsiteY44" fmla="*/ 108044 h 867206"/>
                  <a:gd name="connsiteX45" fmla="*/ 408934 w 869246"/>
                  <a:gd name="connsiteY45" fmla="*/ 40708 h 867206"/>
                  <a:gd name="connsiteX46" fmla="*/ 460517 w 869246"/>
                  <a:gd name="connsiteY46" fmla="*/ 40708 h 867206"/>
                  <a:gd name="connsiteX47" fmla="*/ 494124 w 869246"/>
                  <a:gd name="connsiteY47" fmla="*/ 108044 h 867206"/>
                  <a:gd name="connsiteX48" fmla="*/ 501939 w 869246"/>
                  <a:gd name="connsiteY48" fmla="*/ 123674 h 867206"/>
                  <a:gd name="connsiteX49" fmla="*/ 518630 w 869246"/>
                  <a:gd name="connsiteY49" fmla="*/ 128795 h 867206"/>
                  <a:gd name="connsiteX50" fmla="*/ 589639 w 869246"/>
                  <a:gd name="connsiteY50" fmla="*/ 157709 h 867206"/>
                  <a:gd name="connsiteX51" fmla="*/ 605739 w 869246"/>
                  <a:gd name="connsiteY51" fmla="*/ 167095 h 867206"/>
                  <a:gd name="connsiteX52" fmla="*/ 623368 w 869246"/>
                  <a:gd name="connsiteY52" fmla="*/ 161076 h 867206"/>
                  <a:gd name="connsiteX53" fmla="*/ 695214 w 869246"/>
                  <a:gd name="connsiteY53" fmla="*/ 136590 h 867206"/>
                  <a:gd name="connsiteX54" fmla="*/ 732759 w 869246"/>
                  <a:gd name="connsiteY54" fmla="*/ 174155 h 867206"/>
                  <a:gd name="connsiteX55" fmla="*/ 708273 w 869246"/>
                  <a:gd name="connsiteY55" fmla="*/ 246042 h 867206"/>
                  <a:gd name="connsiteX56" fmla="*/ 702274 w 869246"/>
                  <a:gd name="connsiteY56" fmla="*/ 263651 h 867206"/>
                  <a:gd name="connsiteX57" fmla="*/ 711660 w 869246"/>
                  <a:gd name="connsiteY57" fmla="*/ 279751 h 867206"/>
                  <a:gd name="connsiteX58" fmla="*/ 740329 w 869246"/>
                  <a:gd name="connsiteY58" fmla="*/ 350004 h 867206"/>
                  <a:gd name="connsiteX59" fmla="*/ 745247 w 869246"/>
                  <a:gd name="connsiteY59" fmla="*/ 367247 h 867206"/>
                  <a:gd name="connsiteX60" fmla="*/ 761305 w 869246"/>
                  <a:gd name="connsiteY60" fmla="*/ 375286 h 867206"/>
                  <a:gd name="connsiteX61" fmla="*/ 828437 w 869246"/>
                  <a:gd name="connsiteY61" fmla="*/ 408832 h 867206"/>
                  <a:gd name="connsiteX62" fmla="*/ 828437 w 869246"/>
                  <a:gd name="connsiteY62" fmla="*/ 460436 h 867206"/>
                  <a:gd name="connsiteX63" fmla="*/ 761101 w 869246"/>
                  <a:gd name="connsiteY63" fmla="*/ 494063 h 867206"/>
                  <a:gd name="connsiteX64" fmla="*/ 745042 w 869246"/>
                  <a:gd name="connsiteY64" fmla="*/ 502102 h 867206"/>
                  <a:gd name="connsiteX65" fmla="*/ 740125 w 869246"/>
                  <a:gd name="connsiteY65" fmla="*/ 519344 h 867206"/>
                  <a:gd name="connsiteX66" fmla="*/ 711456 w 869246"/>
                  <a:gd name="connsiteY66" fmla="*/ 589598 h 867206"/>
                  <a:gd name="connsiteX67" fmla="*/ 702233 w 869246"/>
                  <a:gd name="connsiteY67" fmla="*/ 605412 h 867206"/>
                  <a:gd name="connsiteX68" fmla="*/ 707906 w 869246"/>
                  <a:gd name="connsiteY68" fmla="*/ 622817 h 867206"/>
                  <a:gd name="connsiteX69" fmla="*/ 730882 w 869246"/>
                  <a:gd name="connsiteY69" fmla="*/ 693275 h 867206"/>
                  <a:gd name="connsiteX70" fmla="*/ 694785 w 869246"/>
                  <a:gd name="connsiteY70" fmla="*/ 730575 h 867206"/>
                  <a:gd name="connsiteX71" fmla="*/ 623368 w 869246"/>
                  <a:gd name="connsiteY71" fmla="*/ 706232 h 867206"/>
                  <a:gd name="connsiteX72" fmla="*/ 605739 w 869246"/>
                  <a:gd name="connsiteY72" fmla="*/ 700233 h 867206"/>
                  <a:gd name="connsiteX73" fmla="*/ 589639 w 869246"/>
                  <a:gd name="connsiteY73" fmla="*/ 709620 h 867206"/>
                  <a:gd name="connsiteX74" fmla="*/ 519344 w 869246"/>
                  <a:gd name="connsiteY74" fmla="*/ 738288 h 867206"/>
                  <a:gd name="connsiteX75" fmla="*/ 502082 w 869246"/>
                  <a:gd name="connsiteY75" fmla="*/ 743227 h 867206"/>
                  <a:gd name="connsiteX76" fmla="*/ 494063 w 869246"/>
                  <a:gd name="connsiteY76" fmla="*/ 759285 h 867206"/>
                  <a:gd name="connsiteX77" fmla="*/ 460456 w 869246"/>
                  <a:gd name="connsiteY77" fmla="*/ 826621 h 867206"/>
                  <a:gd name="connsiteX78" fmla="*/ 408872 w 869246"/>
                  <a:gd name="connsiteY78" fmla="*/ 826621 h 867206"/>
                  <a:gd name="connsiteX79" fmla="*/ 375266 w 869246"/>
                  <a:gd name="connsiteY79" fmla="*/ 759285 h 867206"/>
                  <a:gd name="connsiteX80" fmla="*/ 367226 w 869246"/>
                  <a:gd name="connsiteY80" fmla="*/ 743227 h 867206"/>
                  <a:gd name="connsiteX81" fmla="*/ 349964 w 869246"/>
                  <a:gd name="connsiteY81" fmla="*/ 738288 h 867206"/>
                  <a:gd name="connsiteX82" fmla="*/ 279730 w 869246"/>
                  <a:gd name="connsiteY82" fmla="*/ 709620 h 867206"/>
                  <a:gd name="connsiteX83" fmla="*/ 264059 w 869246"/>
                  <a:gd name="connsiteY83" fmla="*/ 700478 h 867206"/>
                  <a:gd name="connsiteX84" fmla="*/ 246756 w 869246"/>
                  <a:gd name="connsiteY84" fmla="*/ 705988 h 867206"/>
                  <a:gd name="connsiteX85" fmla="*/ 174543 w 869246"/>
                  <a:gd name="connsiteY85" fmla="*/ 729045 h 867206"/>
                  <a:gd name="connsiteX86" fmla="*/ 138284 w 869246"/>
                  <a:gd name="connsiteY86" fmla="*/ 692786 h 867206"/>
                  <a:gd name="connsiteX87" fmla="*/ 161321 w 869246"/>
                  <a:gd name="connsiteY87" fmla="*/ 620532 h 867206"/>
                  <a:gd name="connsiteX88" fmla="*/ 166851 w 869246"/>
                  <a:gd name="connsiteY88" fmla="*/ 603249 h 867206"/>
                  <a:gd name="connsiteX89" fmla="*/ 157709 w 869246"/>
                  <a:gd name="connsiteY89" fmla="*/ 587558 h 867206"/>
                  <a:gd name="connsiteX90" fmla="*/ 129040 w 869246"/>
                  <a:gd name="connsiteY90" fmla="*/ 517324 h 867206"/>
                  <a:gd name="connsiteX91" fmla="*/ 124102 w 869246"/>
                  <a:gd name="connsiteY91" fmla="*/ 500062 h 867206"/>
                  <a:gd name="connsiteX92" fmla="*/ 108064 w 869246"/>
                  <a:gd name="connsiteY92" fmla="*/ 492022 h 867206"/>
                  <a:gd name="connsiteX93" fmla="*/ 40728 w 869246"/>
                  <a:gd name="connsiteY93" fmla="*/ 458395 h 867206"/>
                  <a:gd name="connsiteX94" fmla="*/ 40728 w 869246"/>
                  <a:gd name="connsiteY94" fmla="*/ 406791 h 867206"/>
                  <a:gd name="connsiteX95" fmla="*/ 108064 w 869246"/>
                  <a:gd name="connsiteY95" fmla="*/ 373164 h 86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69246" h="86720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w="20340"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name="connsiteX0" fmla="*/ 153036 w 306072"/>
                  <a:gd name="connsiteY0" fmla="*/ 0 h 306072"/>
                  <a:gd name="connsiteX1" fmla="*/ 0 w 306072"/>
                  <a:gd name="connsiteY1" fmla="*/ 153036 h 306072"/>
                  <a:gd name="connsiteX2" fmla="*/ 153036 w 306072"/>
                  <a:gd name="connsiteY2" fmla="*/ 306073 h 306072"/>
                  <a:gd name="connsiteX3" fmla="*/ 306073 w 306072"/>
                  <a:gd name="connsiteY3" fmla="*/ 153036 h 306072"/>
                  <a:gd name="connsiteX4" fmla="*/ 153036 w 306072"/>
                  <a:gd name="connsiteY4" fmla="*/ 0 h 306072"/>
                  <a:gd name="connsiteX5" fmla="*/ 153036 w 306072"/>
                  <a:gd name="connsiteY5" fmla="*/ 265263 h 306072"/>
                  <a:gd name="connsiteX6" fmla="*/ 40810 w 306072"/>
                  <a:gd name="connsiteY6" fmla="*/ 153036 h 306072"/>
                  <a:gd name="connsiteX7" fmla="*/ 153036 w 306072"/>
                  <a:gd name="connsiteY7" fmla="*/ 40810 h 306072"/>
                  <a:gd name="connsiteX8" fmla="*/ 265263 w 306072"/>
                  <a:gd name="connsiteY8" fmla="*/ 153036 h 306072"/>
                  <a:gd name="connsiteX9" fmla="*/ 153036 w 306072"/>
                  <a:gd name="connsiteY9" fmla="*/ 265345 h 30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72" h="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w="20340" cap="flat">
                <a:noFill/>
                <a:prstDash val="solid"/>
                <a:miter/>
              </a:ln>
            </p:spPr>
            <p:txBody>
              <a:bodyPr rtlCol="0" anchor="ctr"/>
              <a:lstStyle/>
              <a:p>
                <a:endParaRPr lang="en-GB" dirty="0"/>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name="connsiteX0" fmla="*/ 153037 w 306072"/>
                  <a:gd name="connsiteY0" fmla="*/ 306073 h 306072"/>
                  <a:gd name="connsiteX1" fmla="*/ 306073 w 306072"/>
                  <a:gd name="connsiteY1" fmla="*/ 153036 h 306072"/>
                  <a:gd name="connsiteX2" fmla="*/ 153037 w 306072"/>
                  <a:gd name="connsiteY2" fmla="*/ 0 h 306072"/>
                  <a:gd name="connsiteX3" fmla="*/ 0 w 306072"/>
                  <a:gd name="connsiteY3" fmla="*/ 153036 h 306072"/>
                  <a:gd name="connsiteX4" fmla="*/ 152669 w 306072"/>
                  <a:gd name="connsiteY4" fmla="*/ 306073 h 306072"/>
                  <a:gd name="connsiteX5" fmla="*/ 153037 w 306072"/>
                  <a:gd name="connsiteY5" fmla="*/ 306073 h 306072"/>
                  <a:gd name="connsiteX6" fmla="*/ 153037 w 306072"/>
                  <a:gd name="connsiteY6" fmla="*/ 40708 h 306072"/>
                  <a:gd name="connsiteX7" fmla="*/ 265263 w 306072"/>
                  <a:gd name="connsiteY7" fmla="*/ 152934 h 306072"/>
                  <a:gd name="connsiteX8" fmla="*/ 153037 w 306072"/>
                  <a:gd name="connsiteY8" fmla="*/ 265161 h 306072"/>
                  <a:gd name="connsiteX9" fmla="*/ 40810 w 306072"/>
                  <a:gd name="connsiteY9" fmla="*/ 152934 h 306072"/>
                  <a:gd name="connsiteX10" fmla="*/ 153037 w 306072"/>
                  <a:gd name="connsiteY10" fmla="*/ 40708 h 30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072" h="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w="20340" cap="flat">
                <a:noFill/>
                <a:prstDash val="solid"/>
                <a:miter/>
              </a:ln>
            </p:spPr>
            <p:txBody>
              <a:bodyPr rtlCol="0" anchor="ctr"/>
              <a:lstStyle/>
              <a:p>
                <a:endParaRPr lang="en-GB"/>
              </a:p>
            </p:txBody>
          </p:sp>
        </p:grpSp>
        <p:pic>
          <p:nvPicPr>
            <p:cNvPr id="7" name="Graphic 6" descr="No sign outline">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id="18" name="Graphic 16" descr="Lightbulb and gear with solid fill">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name="connsiteX0" fmla="*/ 370822 w 431276"/>
                <a:gd name="connsiteY0" fmla="*/ 127876 h 428639"/>
                <a:gd name="connsiteX1" fmla="*/ 386830 w 431276"/>
                <a:gd name="connsiteY1" fmla="*/ 80417 h 428639"/>
                <a:gd name="connsiteX2" fmla="*/ 350671 w 431276"/>
                <a:gd name="connsiteY2" fmla="*/ 44258 h 428639"/>
                <a:gd name="connsiteX3" fmla="*/ 303212 w 431276"/>
                <a:gd name="connsiteY3" fmla="*/ 60266 h 428639"/>
                <a:gd name="connsiteX4" fmla="*/ 264039 w 431276"/>
                <a:gd name="connsiteY4" fmla="*/ 44258 h 428639"/>
                <a:gd name="connsiteX5" fmla="*/ 241816 w 431276"/>
                <a:gd name="connsiteY5" fmla="*/ 0 h 428639"/>
                <a:gd name="connsiteX6" fmla="*/ 191344 w 431276"/>
                <a:gd name="connsiteY6" fmla="*/ 0 h 428639"/>
                <a:gd name="connsiteX7" fmla="*/ 168932 w 431276"/>
                <a:gd name="connsiteY7" fmla="*/ 44446 h 428639"/>
                <a:gd name="connsiteX8" fmla="*/ 129571 w 431276"/>
                <a:gd name="connsiteY8" fmla="*/ 60454 h 428639"/>
                <a:gd name="connsiteX9" fmla="*/ 82112 w 431276"/>
                <a:gd name="connsiteY9" fmla="*/ 44446 h 428639"/>
                <a:gd name="connsiteX10" fmla="*/ 45953 w 431276"/>
                <a:gd name="connsiteY10" fmla="*/ 80605 h 428639"/>
                <a:gd name="connsiteX11" fmla="*/ 61019 w 431276"/>
                <a:gd name="connsiteY11" fmla="*/ 128065 h 428639"/>
                <a:gd name="connsiteX12" fmla="*/ 44446 w 431276"/>
                <a:gd name="connsiteY12" fmla="*/ 167237 h 428639"/>
                <a:gd name="connsiteX13" fmla="*/ 0 w 431276"/>
                <a:gd name="connsiteY13" fmla="*/ 189460 h 428639"/>
                <a:gd name="connsiteX14" fmla="*/ 0 w 431276"/>
                <a:gd name="connsiteY14" fmla="*/ 239180 h 428639"/>
                <a:gd name="connsiteX15" fmla="*/ 44446 w 431276"/>
                <a:gd name="connsiteY15" fmla="*/ 261591 h 428639"/>
                <a:gd name="connsiteX16" fmla="*/ 60454 w 431276"/>
                <a:gd name="connsiteY16" fmla="*/ 300763 h 428639"/>
                <a:gd name="connsiteX17" fmla="*/ 44446 w 431276"/>
                <a:gd name="connsiteY17" fmla="*/ 348223 h 428639"/>
                <a:gd name="connsiteX18" fmla="*/ 82112 w 431276"/>
                <a:gd name="connsiteY18" fmla="*/ 384382 h 428639"/>
                <a:gd name="connsiteX19" fmla="*/ 129571 w 431276"/>
                <a:gd name="connsiteY19" fmla="*/ 368186 h 428639"/>
                <a:gd name="connsiteX20" fmla="*/ 168744 w 431276"/>
                <a:gd name="connsiteY20" fmla="*/ 384382 h 428639"/>
                <a:gd name="connsiteX21" fmla="*/ 190967 w 431276"/>
                <a:gd name="connsiteY21" fmla="*/ 428640 h 428639"/>
                <a:gd name="connsiteX22" fmla="*/ 241439 w 431276"/>
                <a:gd name="connsiteY22" fmla="*/ 428640 h 428639"/>
                <a:gd name="connsiteX23" fmla="*/ 263851 w 431276"/>
                <a:gd name="connsiteY23" fmla="*/ 385136 h 428639"/>
                <a:gd name="connsiteX24" fmla="*/ 302459 w 431276"/>
                <a:gd name="connsiteY24" fmla="*/ 369504 h 428639"/>
                <a:gd name="connsiteX25" fmla="*/ 349729 w 431276"/>
                <a:gd name="connsiteY25" fmla="*/ 385700 h 428639"/>
                <a:gd name="connsiteX26" fmla="*/ 385889 w 431276"/>
                <a:gd name="connsiteY26" fmla="*/ 349353 h 428639"/>
                <a:gd name="connsiteX27" fmla="*/ 369881 w 431276"/>
                <a:gd name="connsiteY27" fmla="*/ 302082 h 428639"/>
                <a:gd name="connsiteX28" fmla="*/ 387019 w 431276"/>
                <a:gd name="connsiteY28" fmla="*/ 262721 h 428639"/>
                <a:gd name="connsiteX29" fmla="*/ 431276 w 431276"/>
                <a:gd name="connsiteY29" fmla="*/ 240498 h 428639"/>
                <a:gd name="connsiteX30" fmla="*/ 431276 w 431276"/>
                <a:gd name="connsiteY30" fmla="*/ 189460 h 428639"/>
                <a:gd name="connsiteX31" fmla="*/ 386830 w 431276"/>
                <a:gd name="connsiteY31" fmla="*/ 167049 h 428639"/>
                <a:gd name="connsiteX32" fmla="*/ 370822 w 431276"/>
                <a:gd name="connsiteY32" fmla="*/ 127876 h 428639"/>
                <a:gd name="connsiteX33" fmla="*/ 216392 w 431276"/>
                <a:gd name="connsiteY33" fmla="*/ 290405 h 428639"/>
                <a:gd name="connsiteX34" fmla="*/ 141059 w 431276"/>
                <a:gd name="connsiteY34" fmla="*/ 215073 h 428639"/>
                <a:gd name="connsiteX35" fmla="*/ 216392 w 431276"/>
                <a:gd name="connsiteY35" fmla="*/ 139741 h 428639"/>
                <a:gd name="connsiteX36" fmla="*/ 291724 w 431276"/>
                <a:gd name="connsiteY36" fmla="*/ 215073 h 428639"/>
                <a:gd name="connsiteX37" fmla="*/ 216392 w 431276"/>
                <a:gd name="connsiteY37" fmla="*/ 290405 h 42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1276" h="428639">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w="18752"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name="connsiteX0" fmla="*/ 375346 w 426575"/>
                <a:gd name="connsiteY0" fmla="*/ 0 h 108666"/>
                <a:gd name="connsiteX1" fmla="*/ 51229 w 426575"/>
                <a:gd name="connsiteY1" fmla="*/ 0 h 108666"/>
                <a:gd name="connsiteX2" fmla="*/ 96 w 426575"/>
                <a:gd name="connsiteY2" fmla="*/ 57533 h 108666"/>
                <a:gd name="connsiteX3" fmla="*/ 51229 w 426575"/>
                <a:gd name="connsiteY3" fmla="*/ 108667 h 108666"/>
                <a:gd name="connsiteX4" fmla="*/ 375346 w 426575"/>
                <a:gd name="connsiteY4" fmla="*/ 108667 h 108666"/>
                <a:gd name="connsiteX5" fmla="*/ 426479 w 426575"/>
                <a:gd name="connsiteY5" fmla="*/ 51133 h 108666"/>
                <a:gd name="connsiteX6" fmla="*/ 375346 w 426575"/>
                <a:gd name="connsiteY6" fmla="*/ 0 h 10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75" h="108666">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w="18752"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name="connsiteX0" fmla="*/ 117706 w 235224"/>
                <a:gd name="connsiteY0" fmla="*/ 108667 h 108666"/>
                <a:gd name="connsiteX1" fmla="*/ 235225 w 235224"/>
                <a:gd name="connsiteY1" fmla="*/ 0 h 108666"/>
                <a:gd name="connsiteX2" fmla="*/ 0 w 235224"/>
                <a:gd name="connsiteY2" fmla="*/ 0 h 108666"/>
                <a:gd name="connsiteX3" fmla="*/ 117706 w 235224"/>
                <a:gd name="connsiteY3" fmla="*/ 108667 h 108666"/>
              </a:gdLst>
              <a:ahLst/>
              <a:cxnLst>
                <a:cxn ang="0">
                  <a:pos x="connsiteX0" y="connsiteY0"/>
                </a:cxn>
                <a:cxn ang="0">
                  <a:pos x="connsiteX1" y="connsiteY1"/>
                </a:cxn>
                <a:cxn ang="0">
                  <a:pos x="connsiteX2" y="connsiteY2"/>
                </a:cxn>
                <a:cxn ang="0">
                  <a:pos x="connsiteX3" y="connsiteY3"/>
                </a:cxn>
              </a:cxnLst>
              <a:rect l="l" t="t" r="r" b="b"/>
              <a:pathLst>
                <a:path w="235224" h="108666">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w="18752"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name="connsiteX0" fmla="*/ 941652 w 941651"/>
                <a:gd name="connsiteY0" fmla="*/ 481184 h 976869"/>
                <a:gd name="connsiteX1" fmla="*/ 941652 w 941651"/>
                <a:gd name="connsiteY1" fmla="*/ 464988 h 976869"/>
                <a:gd name="connsiteX2" fmla="*/ 470826 w 941651"/>
                <a:gd name="connsiteY2" fmla="*/ 0 h 976869"/>
                <a:gd name="connsiteX3" fmla="*/ 470826 w 941651"/>
                <a:gd name="connsiteY3" fmla="*/ 0 h 976869"/>
                <a:gd name="connsiteX4" fmla="*/ 0 w 941651"/>
                <a:gd name="connsiteY4" fmla="*/ 464988 h 976869"/>
                <a:gd name="connsiteX5" fmla="*/ 0 w 941651"/>
                <a:gd name="connsiteY5" fmla="*/ 481184 h 976869"/>
                <a:gd name="connsiteX6" fmla="*/ 32769 w 941651"/>
                <a:gd name="connsiteY6" fmla="*/ 644090 h 976869"/>
                <a:gd name="connsiteX7" fmla="*/ 114505 w 941651"/>
                <a:gd name="connsiteY7" fmla="*/ 777993 h 976869"/>
                <a:gd name="connsiteX8" fmla="*/ 224678 w 941651"/>
                <a:gd name="connsiteY8" fmla="*/ 956906 h 976869"/>
                <a:gd name="connsiteX9" fmla="*/ 257071 w 941651"/>
                <a:gd name="connsiteY9" fmla="*/ 976869 h 976869"/>
                <a:gd name="connsiteX10" fmla="*/ 684581 w 941651"/>
                <a:gd name="connsiteY10" fmla="*/ 976869 h 976869"/>
                <a:gd name="connsiteX11" fmla="*/ 716974 w 941651"/>
                <a:gd name="connsiteY11" fmla="*/ 956906 h 976869"/>
                <a:gd name="connsiteX12" fmla="*/ 827147 w 941651"/>
                <a:gd name="connsiteY12" fmla="*/ 777993 h 976869"/>
                <a:gd name="connsiteX13" fmla="*/ 908882 w 941651"/>
                <a:gd name="connsiteY13" fmla="*/ 644090 h 976869"/>
                <a:gd name="connsiteX14" fmla="*/ 941652 w 941651"/>
                <a:gd name="connsiteY14" fmla="*/ 481184 h 976869"/>
                <a:gd name="connsiteX15" fmla="*/ 833173 w 941651"/>
                <a:gd name="connsiteY15" fmla="*/ 479489 h 976869"/>
                <a:gd name="connsiteX16" fmla="*/ 808125 w 941651"/>
                <a:gd name="connsiteY16" fmla="*/ 606047 h 976869"/>
                <a:gd name="connsiteX17" fmla="*/ 747106 w 941651"/>
                <a:gd name="connsiteY17" fmla="*/ 705485 h 976869"/>
                <a:gd name="connsiteX18" fmla="*/ 640323 w 941651"/>
                <a:gd name="connsiteY18" fmla="*/ 867826 h 976869"/>
                <a:gd name="connsiteX19" fmla="*/ 301329 w 941651"/>
                <a:gd name="connsiteY19" fmla="*/ 867826 h 976869"/>
                <a:gd name="connsiteX20" fmla="*/ 195487 w 941651"/>
                <a:gd name="connsiteY20" fmla="*/ 704920 h 976869"/>
                <a:gd name="connsiteX21" fmla="*/ 134468 w 941651"/>
                <a:gd name="connsiteY21" fmla="*/ 605482 h 976869"/>
                <a:gd name="connsiteX22" fmla="*/ 108478 w 941651"/>
                <a:gd name="connsiteY22" fmla="*/ 478924 h 976869"/>
                <a:gd name="connsiteX23" fmla="*/ 108478 w 941651"/>
                <a:gd name="connsiteY23" fmla="*/ 465364 h 976869"/>
                <a:gd name="connsiteX24" fmla="*/ 470261 w 941651"/>
                <a:gd name="connsiteY24" fmla="*/ 107537 h 976869"/>
                <a:gd name="connsiteX25" fmla="*/ 470261 w 941651"/>
                <a:gd name="connsiteY25" fmla="*/ 107537 h 976869"/>
                <a:gd name="connsiteX26" fmla="*/ 832043 w 941651"/>
                <a:gd name="connsiteY26" fmla="*/ 465364 h 9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41651" h="976869">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w="18752"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name="connsiteX0" fmla="*/ 37666 w 75332"/>
                <a:gd name="connsiteY0" fmla="*/ 207163 h 207163"/>
                <a:gd name="connsiteX1" fmla="*/ 75332 w 75332"/>
                <a:gd name="connsiteY1" fmla="*/ 169497 h 207163"/>
                <a:gd name="connsiteX2" fmla="*/ 75332 w 75332"/>
                <a:gd name="connsiteY2" fmla="*/ 37666 h 207163"/>
                <a:gd name="connsiteX3" fmla="*/ 37666 w 75332"/>
                <a:gd name="connsiteY3" fmla="*/ 0 h 207163"/>
                <a:gd name="connsiteX4" fmla="*/ 0 w 75332"/>
                <a:gd name="connsiteY4" fmla="*/ 37666 h 207163"/>
                <a:gd name="connsiteX5" fmla="*/ 0 w 75332"/>
                <a:gd name="connsiteY5" fmla="*/ 169497 h 207163"/>
                <a:gd name="connsiteX6" fmla="*/ 37666 w 75332"/>
                <a:gd name="connsiteY6" fmla="*/ 207163 h 20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32" h="207163">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w="18752"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name="connsiteX0" fmla="*/ 103023 w 167084"/>
                <a:gd name="connsiteY0" fmla="*/ 156419 h 167371"/>
                <a:gd name="connsiteX1" fmla="*/ 156132 w 167084"/>
                <a:gd name="connsiteY1" fmla="*/ 156419 h 167371"/>
                <a:gd name="connsiteX2" fmla="*/ 156132 w 167084"/>
                <a:gd name="connsiteY2" fmla="*/ 103310 h 167371"/>
                <a:gd name="connsiteX3" fmla="*/ 62908 w 167084"/>
                <a:gd name="connsiteY3" fmla="*/ 9710 h 167371"/>
                <a:gd name="connsiteX4" fmla="*/ 9709 w 167084"/>
                <a:gd name="connsiteY4" fmla="*/ 12423 h 167371"/>
                <a:gd name="connsiteX5" fmla="*/ 9799 w 167084"/>
                <a:gd name="connsiteY5" fmla="*/ 63007 h 16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84" h="167371">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w="18752"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name="connsiteX0" fmla="*/ 38449 w 165301"/>
                <a:gd name="connsiteY0" fmla="*/ 164914 h 164953"/>
                <a:gd name="connsiteX1" fmla="*/ 65192 w 165301"/>
                <a:gd name="connsiteY1" fmla="*/ 153803 h 164953"/>
                <a:gd name="connsiteX2" fmla="*/ 158227 w 165301"/>
                <a:gd name="connsiteY2" fmla="*/ 59638 h 164953"/>
                <a:gd name="connsiteX3" fmla="*/ 149605 w 165301"/>
                <a:gd name="connsiteY3" fmla="*/ 7073 h 164953"/>
                <a:gd name="connsiteX4" fmla="*/ 105117 w 165301"/>
                <a:gd name="connsiteY4" fmla="*/ 7470 h 164953"/>
                <a:gd name="connsiteX5" fmla="*/ 10952 w 165301"/>
                <a:gd name="connsiteY5" fmla="*/ 101635 h 164953"/>
                <a:gd name="connsiteX6" fmla="*/ 10952 w 165301"/>
                <a:gd name="connsiteY6" fmla="*/ 154745 h 164953"/>
                <a:gd name="connsiteX7" fmla="*/ 38449 w 165301"/>
                <a:gd name="connsiteY7" fmla="*/ 164914 h 1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301" h="164953">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w="18752"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name="connsiteX0" fmla="*/ 169497 w 207163"/>
                <a:gd name="connsiteY0" fmla="*/ 0 h 75332"/>
                <a:gd name="connsiteX1" fmla="*/ 37666 w 207163"/>
                <a:gd name="connsiteY1" fmla="*/ 0 h 75332"/>
                <a:gd name="connsiteX2" fmla="*/ 0 w 207163"/>
                <a:gd name="connsiteY2" fmla="*/ 37666 h 75332"/>
                <a:gd name="connsiteX3" fmla="*/ 37666 w 207163"/>
                <a:gd name="connsiteY3" fmla="*/ 75332 h 75332"/>
                <a:gd name="connsiteX4" fmla="*/ 169497 w 207163"/>
                <a:gd name="connsiteY4" fmla="*/ 75332 h 75332"/>
                <a:gd name="connsiteX5" fmla="*/ 207163 w 207163"/>
                <a:gd name="connsiteY5" fmla="*/ 37666 h 75332"/>
                <a:gd name="connsiteX6" fmla="*/ 169497 w 207163"/>
                <a:gd name="connsiteY6" fmla="*/ 0 h 7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163" h="75332">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w="18752"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name="connsiteX0" fmla="*/ 106391 w 168557"/>
                <a:gd name="connsiteY0" fmla="*/ 9057 h 169497"/>
                <a:gd name="connsiteX1" fmla="*/ 13167 w 168557"/>
                <a:gd name="connsiteY1" fmla="*/ 103222 h 169497"/>
                <a:gd name="connsiteX2" fmla="*/ 9058 w 168557"/>
                <a:gd name="connsiteY2" fmla="*/ 156331 h 169497"/>
                <a:gd name="connsiteX3" fmla="*/ 62167 w 168557"/>
                <a:gd name="connsiteY3" fmla="*/ 160441 h 169497"/>
                <a:gd name="connsiteX4" fmla="*/ 66276 w 168557"/>
                <a:gd name="connsiteY4" fmla="*/ 156331 h 169497"/>
                <a:gd name="connsiteX5" fmla="*/ 159500 w 168557"/>
                <a:gd name="connsiteY5" fmla="*/ 62166 h 169497"/>
                <a:gd name="connsiteX6" fmla="*/ 155391 w 168557"/>
                <a:gd name="connsiteY6" fmla="*/ 9057 h 169497"/>
                <a:gd name="connsiteX7" fmla="*/ 106391 w 168557"/>
                <a:gd name="connsiteY7" fmla="*/ 9057 h 16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7" h="16949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w="18752"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name="connsiteX0" fmla="*/ 65623 w 173098"/>
                <a:gd name="connsiteY0" fmla="*/ 12423 h 173257"/>
                <a:gd name="connsiteX1" fmla="*/ 12423 w 173098"/>
                <a:gd name="connsiteY1" fmla="*/ 9710 h 173257"/>
                <a:gd name="connsiteX2" fmla="*/ 9710 w 173098"/>
                <a:gd name="connsiteY2" fmla="*/ 62909 h 173257"/>
                <a:gd name="connsiteX3" fmla="*/ 12325 w 173098"/>
                <a:gd name="connsiteY3" fmla="*/ 65533 h 173257"/>
                <a:gd name="connsiteX4" fmla="*/ 106491 w 173098"/>
                <a:gd name="connsiteY4" fmla="*/ 159698 h 173257"/>
                <a:gd name="connsiteX5" fmla="*/ 159540 w 173098"/>
                <a:gd name="connsiteY5" fmla="*/ 164530 h 173257"/>
                <a:gd name="connsiteX6" fmla="*/ 164372 w 173098"/>
                <a:gd name="connsiteY6" fmla="*/ 111483 h 173257"/>
                <a:gd name="connsiteX7" fmla="*/ 158281 w 173098"/>
                <a:gd name="connsiteY7" fmla="*/ 105647 h 17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098" h="173257">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w="18752"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name="connsiteX0" fmla="*/ 169497 w 207163"/>
                <a:gd name="connsiteY0" fmla="*/ 0 h 75332"/>
                <a:gd name="connsiteX1" fmla="*/ 37666 w 207163"/>
                <a:gd name="connsiteY1" fmla="*/ 0 h 75332"/>
                <a:gd name="connsiteX2" fmla="*/ 0 w 207163"/>
                <a:gd name="connsiteY2" fmla="*/ 37666 h 75332"/>
                <a:gd name="connsiteX3" fmla="*/ 37666 w 207163"/>
                <a:gd name="connsiteY3" fmla="*/ 75332 h 75332"/>
                <a:gd name="connsiteX4" fmla="*/ 169497 w 207163"/>
                <a:gd name="connsiteY4" fmla="*/ 75332 h 75332"/>
                <a:gd name="connsiteX5" fmla="*/ 207163 w 207163"/>
                <a:gd name="connsiteY5" fmla="*/ 37666 h 75332"/>
                <a:gd name="connsiteX6" fmla="*/ 169497 w 207163"/>
                <a:gd name="connsiteY6" fmla="*/ 0 h 7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163" h="75332">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w="18752" cap="flat">
              <a:noFill/>
              <a:prstDash val="solid"/>
              <a:miter/>
            </a:ln>
          </p:spPr>
          <p:txBody>
            <a:bodyPr rtlCol="0" anchor="ctr"/>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wrap="square" rtlCol="0">
            <a:spAutoFit/>
          </a:bodyPr>
          <a:lstStyle/>
          <a:p>
            <a:pPr marL="342900" indent="-342900" algn="ctr">
              <a:buClr>
                <a:srgbClr val="008CCF"/>
              </a:buClr>
              <a:buFont typeface="Rubik" pitchFamily="2" charset="-79"/>
              <a:buChar char="•"/>
            </a:pPr>
            <a:r>
              <a:rPr lang="en-GB" sz="2400">
                <a:solidFill>
                  <a:schemeClr val="tx1"/>
                </a:solidFill>
              </a:rPr>
              <a:t>Report bugs</a:t>
            </a:r>
            <a:endParaRPr lang="en-GB" sz="2400" dirty="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wrap="square" rtlCol="0">
            <a:spAutoFit/>
          </a:bodyPr>
          <a:lstStyle/>
          <a:p>
            <a:pPr marL="342900" indent="-342900" algn="ctr">
              <a:buClr>
                <a:srgbClr val="008CCF"/>
              </a:buClr>
              <a:buFont typeface="Rubik" pitchFamily="2" charset="-79"/>
              <a:buChar char="•"/>
            </a:pPr>
            <a:r>
              <a:rPr lang="en-GB" sz="2400">
                <a:solidFill>
                  <a:schemeClr val="tx1"/>
                </a:solidFill>
              </a:rPr>
              <a:t>Request features</a:t>
            </a:r>
            <a:endParaRPr lang="en-GB" sz="2400" dirty="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spd="slow" p14:dur="2000" advTm="19656"/>
    </mc:Choice>
    <mc:Fallback>
      <p:transition spd="slow" advTm="196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250" fill="hold"/>
                                        <p:tgtEl>
                                          <p:spTgt spid="30"/>
                                        </p:tgtEl>
                                        <p:attrNameLst>
                                          <p:attrName>ppt_w</p:attrName>
                                        </p:attrNameLst>
                                      </p:cBhvr>
                                      <p:tavLst>
                                        <p:tav tm="0">
                                          <p:val>
                                            <p:fltVal val="0"/>
                                          </p:val>
                                        </p:tav>
                                        <p:tav tm="100000">
                                          <p:val>
                                            <p:strVal val="#ppt_w"/>
                                          </p:val>
                                        </p:tav>
                                      </p:tavLst>
                                    </p:anim>
                                    <p:anim calcmode="lin" valueType="num">
                                      <p:cBhvr>
                                        <p:cTn id="36" dur="250" fill="hold"/>
                                        <p:tgtEl>
                                          <p:spTgt spid="30"/>
                                        </p:tgtEl>
                                        <p:attrNameLst>
                                          <p:attrName>ppt_h</p:attrName>
                                        </p:attrNameLst>
                                      </p:cBhvr>
                                      <p:tavLst>
                                        <p:tav tm="0">
                                          <p:val>
                                            <p:fltVal val="0"/>
                                          </p:val>
                                        </p:tav>
                                        <p:tav tm="100000">
                                          <p:val>
                                            <p:strVal val="#ppt_h"/>
                                          </p:val>
                                        </p:tav>
                                      </p:tavLst>
                                    </p:anim>
                                    <p:animEffect transition="in" filter="fade">
                                      <p:cBhvr>
                                        <p:cTn id="37"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a:r>
              <a:rPr lang="en-GB"/>
              <a:t>Developer portal </a:t>
            </a:r>
            <a:r>
              <a:rPr lang="en-GB" dirty="0"/>
              <a:t>&amp; </a:t>
            </a:r>
            <a:r>
              <a:rPr lang="en-GB"/>
              <a:t>App hub</a:t>
            </a:r>
            <a:endParaRPr lang="en-GB" dirty="0"/>
          </a:p>
        </p:txBody>
      </p:sp>
      <p:grpSp>
        <p:nvGrpSpPr>
          <p:cNvPr id="10" name="Graphic 3" descr="Programmer male outline">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name="connsiteX0" fmla="*/ 657097 w 908858"/>
                <a:gd name="connsiteY0" fmla="*/ 620029 h 1081265"/>
                <a:gd name="connsiteX1" fmla="*/ 820158 w 908858"/>
                <a:gd name="connsiteY1" fmla="*/ 704179 h 1081265"/>
                <a:gd name="connsiteX2" fmla="*/ 856438 w 908858"/>
                <a:gd name="connsiteY2" fmla="*/ 776745 h 1081265"/>
                <a:gd name="connsiteX3" fmla="*/ 880782 w 908858"/>
                <a:gd name="connsiteY3" fmla="*/ 976314 h 1081265"/>
                <a:gd name="connsiteX4" fmla="*/ 863606 w 908858"/>
                <a:gd name="connsiteY4" fmla="*/ 1014957 h 1081265"/>
                <a:gd name="connsiteX5" fmla="*/ 787234 w 908858"/>
                <a:gd name="connsiteY5" fmla="*/ 1052009 h 1081265"/>
                <a:gd name="connsiteX6" fmla="*/ 787234 w 908858"/>
                <a:gd name="connsiteY6" fmla="*/ 1081243 h 1081265"/>
                <a:gd name="connsiteX7" fmla="*/ 879083 w 908858"/>
                <a:gd name="connsiteY7" fmla="*/ 1037961 h 1081265"/>
                <a:gd name="connsiteX8" fmla="*/ 908321 w 908858"/>
                <a:gd name="connsiteY8" fmla="*/ 973050 h 1081265"/>
                <a:gd name="connsiteX9" fmla="*/ 884147 w 908858"/>
                <a:gd name="connsiteY9" fmla="*/ 775454 h 1081265"/>
                <a:gd name="connsiteX10" fmla="*/ 837489 w 908858"/>
                <a:gd name="connsiteY10" fmla="*/ 682543 h 1081265"/>
                <a:gd name="connsiteX11" fmla="*/ 664655 w 908858"/>
                <a:gd name="connsiteY11" fmla="*/ 593316 h 1081265"/>
                <a:gd name="connsiteX12" fmla="*/ 596411 w 908858"/>
                <a:gd name="connsiteY12" fmla="*/ 565309 h 1081265"/>
                <a:gd name="connsiteX13" fmla="*/ 579209 w 908858"/>
                <a:gd name="connsiteY13" fmla="*/ 539653 h 1081265"/>
                <a:gd name="connsiteX14" fmla="*/ 579209 w 908858"/>
                <a:gd name="connsiteY14" fmla="*/ 498785 h 1081265"/>
                <a:gd name="connsiteX15" fmla="*/ 662426 w 908858"/>
                <a:gd name="connsiteY15" fmla="*/ 332783 h 1081265"/>
                <a:gd name="connsiteX16" fmla="*/ 662426 w 908858"/>
                <a:gd name="connsiteY16" fmla="*/ 292591 h 1081265"/>
                <a:gd name="connsiteX17" fmla="*/ 685036 w 908858"/>
                <a:gd name="connsiteY17" fmla="*/ 297322 h 1081265"/>
                <a:gd name="connsiteX18" fmla="*/ 698901 w 908858"/>
                <a:gd name="connsiteY18" fmla="*/ 283457 h 1081265"/>
                <a:gd name="connsiteX19" fmla="*/ 698191 w 908858"/>
                <a:gd name="connsiteY19" fmla="*/ 279077 h 1081265"/>
                <a:gd name="connsiteX20" fmla="*/ 684150 w 908858"/>
                <a:gd name="connsiteY20" fmla="*/ 236928 h 1081265"/>
                <a:gd name="connsiteX21" fmla="*/ 669469 w 908858"/>
                <a:gd name="connsiteY21" fmla="*/ 178226 h 1081265"/>
                <a:gd name="connsiteX22" fmla="*/ 550176 w 908858"/>
                <a:gd name="connsiteY22" fmla="*/ 24412 h 1081265"/>
                <a:gd name="connsiteX23" fmla="*/ 519372 w 908858"/>
                <a:gd name="connsiteY23" fmla="*/ 26680 h 1081265"/>
                <a:gd name="connsiteX24" fmla="*/ 515188 w 908858"/>
                <a:gd name="connsiteY24" fmla="*/ 20473 h 1081265"/>
                <a:gd name="connsiteX25" fmla="*/ 490275 w 908858"/>
                <a:gd name="connsiteY25" fmla="*/ 3534 h 1081265"/>
                <a:gd name="connsiteX26" fmla="*/ 244197 w 908858"/>
                <a:gd name="connsiteY26" fmla="*/ 159411 h 1081265"/>
                <a:gd name="connsiteX27" fmla="*/ 235046 w 908858"/>
                <a:gd name="connsiteY27" fmla="*/ 217643 h 1081265"/>
                <a:gd name="connsiteX28" fmla="*/ 234917 w 908858"/>
                <a:gd name="connsiteY28" fmla="*/ 238360 h 1081265"/>
                <a:gd name="connsiteX29" fmla="*/ 223164 w 908858"/>
                <a:gd name="connsiteY29" fmla="*/ 294733 h 1081265"/>
                <a:gd name="connsiteX30" fmla="*/ 197342 w 908858"/>
                <a:gd name="connsiteY30" fmla="*/ 355016 h 1081265"/>
                <a:gd name="connsiteX31" fmla="*/ 204622 w 908858"/>
                <a:gd name="connsiteY31" fmla="*/ 373222 h 1081265"/>
                <a:gd name="connsiteX32" fmla="*/ 210084 w 908858"/>
                <a:gd name="connsiteY32" fmla="*/ 374344 h 1081265"/>
                <a:gd name="connsiteX33" fmla="*/ 213292 w 908858"/>
                <a:gd name="connsiteY33" fmla="*/ 373965 h 1081265"/>
                <a:gd name="connsiteX34" fmla="*/ 249019 w 908858"/>
                <a:gd name="connsiteY34" fmla="*/ 364480 h 1081265"/>
                <a:gd name="connsiteX35" fmla="*/ 329574 w 908858"/>
                <a:gd name="connsiteY35" fmla="*/ 498705 h 1081265"/>
                <a:gd name="connsiteX36" fmla="*/ 329574 w 908858"/>
                <a:gd name="connsiteY36" fmla="*/ 539653 h 1081265"/>
                <a:gd name="connsiteX37" fmla="*/ 312370 w 908858"/>
                <a:gd name="connsiteY37" fmla="*/ 565303 h 1081265"/>
                <a:gd name="connsiteX38" fmla="*/ 243666 w 908858"/>
                <a:gd name="connsiteY38" fmla="*/ 593504 h 1081265"/>
                <a:gd name="connsiteX39" fmla="*/ 71584 w 908858"/>
                <a:gd name="connsiteY39" fmla="*/ 682354 h 1081265"/>
                <a:gd name="connsiteX40" fmla="*/ 24688 w 908858"/>
                <a:gd name="connsiteY40" fmla="*/ 775454 h 1081265"/>
                <a:gd name="connsiteX41" fmla="*/ 526 w 908858"/>
                <a:gd name="connsiteY41" fmla="*/ 973153 h 1081265"/>
                <a:gd name="connsiteX42" fmla="*/ 29793 w 908858"/>
                <a:gd name="connsiteY42" fmla="*/ 1037968 h 1081265"/>
                <a:gd name="connsiteX43" fmla="*/ 121717 w 908858"/>
                <a:gd name="connsiteY43" fmla="*/ 1081265 h 1081265"/>
                <a:gd name="connsiteX44" fmla="*/ 121717 w 908858"/>
                <a:gd name="connsiteY44" fmla="*/ 1052031 h 1081265"/>
                <a:gd name="connsiteX45" fmla="*/ 45265 w 908858"/>
                <a:gd name="connsiteY45" fmla="*/ 1014957 h 1081265"/>
                <a:gd name="connsiteX46" fmla="*/ 28063 w 908858"/>
                <a:gd name="connsiteY46" fmla="*/ 976412 h 1081265"/>
                <a:gd name="connsiteX47" fmla="*/ 52292 w 908858"/>
                <a:gd name="connsiteY47" fmla="*/ 778145 h 1081265"/>
                <a:gd name="connsiteX48" fmla="*/ 52393 w 908858"/>
                <a:gd name="connsiteY48" fmla="*/ 776759 h 1081265"/>
                <a:gd name="connsiteX49" fmla="*/ 88903 w 908858"/>
                <a:gd name="connsiteY49" fmla="*/ 704010 h 1081265"/>
                <a:gd name="connsiteX50" fmla="*/ 251677 w 908858"/>
                <a:gd name="connsiteY50" fmla="*/ 620065 h 1081265"/>
                <a:gd name="connsiteX51" fmla="*/ 280516 w 908858"/>
                <a:gd name="connsiteY51" fmla="*/ 609955 h 1081265"/>
                <a:gd name="connsiteX52" fmla="*/ 454428 w 908858"/>
                <a:gd name="connsiteY52" fmla="*/ 651688 h 1081265"/>
                <a:gd name="connsiteX53" fmla="*/ 628307 w 908858"/>
                <a:gd name="connsiteY53" fmla="*/ 609955 h 1081265"/>
                <a:gd name="connsiteX54" fmla="*/ 248651 w 908858"/>
                <a:gd name="connsiteY54" fmla="*/ 305663 h 1081265"/>
                <a:gd name="connsiteX55" fmla="*/ 262655 w 908858"/>
                <a:gd name="connsiteY55" fmla="*/ 238532 h 1081265"/>
                <a:gd name="connsiteX56" fmla="*/ 262784 w 908858"/>
                <a:gd name="connsiteY56" fmla="*/ 217822 h 1081265"/>
                <a:gd name="connsiteX57" fmla="*/ 270562 w 908858"/>
                <a:gd name="connsiteY57" fmla="*/ 168023 h 1081265"/>
                <a:gd name="connsiteX58" fmla="*/ 452820 w 908858"/>
                <a:gd name="connsiteY58" fmla="*/ 27723 h 1081265"/>
                <a:gd name="connsiteX59" fmla="*/ 485166 w 908858"/>
                <a:gd name="connsiteY59" fmla="*/ 30790 h 1081265"/>
                <a:gd name="connsiteX60" fmla="*/ 492187 w 908858"/>
                <a:gd name="connsiteY60" fmla="*/ 35956 h 1081265"/>
                <a:gd name="connsiteX61" fmla="*/ 504556 w 908858"/>
                <a:gd name="connsiteY61" fmla="*/ 54316 h 1081265"/>
                <a:gd name="connsiteX62" fmla="*/ 523801 w 908858"/>
                <a:gd name="connsiteY62" fmla="*/ 58072 h 1081265"/>
                <a:gd name="connsiteX63" fmla="*/ 524426 w 908858"/>
                <a:gd name="connsiteY63" fmla="*/ 57625 h 1081265"/>
                <a:gd name="connsiteX64" fmla="*/ 535589 w 908858"/>
                <a:gd name="connsiteY64" fmla="*/ 49184 h 1081265"/>
                <a:gd name="connsiteX65" fmla="*/ 537194 w 908858"/>
                <a:gd name="connsiteY65" fmla="*/ 48907 h 1081265"/>
                <a:gd name="connsiteX66" fmla="*/ 642256 w 908858"/>
                <a:gd name="connsiteY66" fmla="*/ 183568 h 1081265"/>
                <a:gd name="connsiteX67" fmla="*/ 642263 w 908858"/>
                <a:gd name="connsiteY67" fmla="*/ 183568 h 1081265"/>
                <a:gd name="connsiteX68" fmla="*/ 657840 w 908858"/>
                <a:gd name="connsiteY68" fmla="*/ 245696 h 1081265"/>
                <a:gd name="connsiteX69" fmla="*/ 663514 w 908858"/>
                <a:gd name="connsiteY69" fmla="*/ 262729 h 1081265"/>
                <a:gd name="connsiteX70" fmla="*/ 581157 w 908858"/>
                <a:gd name="connsiteY70" fmla="*/ 173440 h 1081265"/>
                <a:gd name="connsiteX71" fmla="*/ 570115 w 908858"/>
                <a:gd name="connsiteY71" fmla="*/ 166954 h 1081265"/>
                <a:gd name="connsiteX72" fmla="*/ 558468 w 908858"/>
                <a:gd name="connsiteY72" fmla="*/ 172289 h 1081265"/>
                <a:gd name="connsiteX73" fmla="*/ 234035 w 908858"/>
                <a:gd name="connsiteY73" fmla="*/ 339783 h 1081265"/>
                <a:gd name="connsiteX74" fmla="*/ 275965 w 908858"/>
                <a:gd name="connsiteY74" fmla="*/ 356501 h 1081265"/>
                <a:gd name="connsiteX75" fmla="*/ 568056 w 908858"/>
                <a:gd name="connsiteY75" fmla="*/ 203741 h 1081265"/>
                <a:gd name="connsiteX76" fmla="*/ 634700 w 908858"/>
                <a:gd name="connsiteY76" fmla="*/ 276670 h 1081265"/>
                <a:gd name="connsiteX77" fmla="*/ 634700 w 908858"/>
                <a:gd name="connsiteY77" fmla="*/ 332780 h 1081265"/>
                <a:gd name="connsiteX78" fmla="*/ 454662 w 908858"/>
                <a:gd name="connsiteY78" fmla="*/ 513030 h 1081265"/>
                <a:gd name="connsiteX79" fmla="*/ 275965 w 908858"/>
                <a:gd name="connsiteY79" fmla="*/ 356498 h 1081265"/>
                <a:gd name="connsiteX80" fmla="*/ 454438 w 908858"/>
                <a:gd name="connsiteY80" fmla="*/ 623944 h 1081265"/>
                <a:gd name="connsiteX81" fmla="*/ 311330 w 908858"/>
                <a:gd name="connsiteY81" fmla="*/ 595700 h 1081265"/>
                <a:gd name="connsiteX82" fmla="*/ 322891 w 908858"/>
                <a:gd name="connsiteY82" fmla="*/ 590954 h 1081265"/>
                <a:gd name="connsiteX83" fmla="*/ 357296 w 908858"/>
                <a:gd name="connsiteY83" fmla="*/ 539654 h 1081265"/>
                <a:gd name="connsiteX84" fmla="*/ 357296 w 908858"/>
                <a:gd name="connsiteY84" fmla="*/ 516389 h 1081265"/>
                <a:gd name="connsiteX85" fmla="*/ 551479 w 908858"/>
                <a:gd name="connsiteY85" fmla="*/ 516597 h 1081265"/>
                <a:gd name="connsiteX86" fmla="*/ 551479 w 908858"/>
                <a:gd name="connsiteY86" fmla="*/ 539656 h 1081265"/>
                <a:gd name="connsiteX87" fmla="*/ 585878 w 908858"/>
                <a:gd name="connsiteY87" fmla="*/ 590956 h 1081265"/>
                <a:gd name="connsiteX88" fmla="*/ 597478 w 908858"/>
                <a:gd name="connsiteY88" fmla="*/ 595718 h 1081265"/>
                <a:gd name="connsiteX89" fmla="*/ 454438 w 908858"/>
                <a:gd name="connsiteY89" fmla="*/ 623944 h 10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08858" h="1081265">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w="13791" cap="flat">
              <a:noFill/>
              <a:prstDash val="solid"/>
              <a:miter/>
            </a:ln>
          </p:spPr>
          <p:txBody>
            <a:bodyPr rtlCol="0" anchor="ctr"/>
            <a:lstStyle/>
            <a:p>
              <a:endParaRPr lang="en-GB" dirty="0"/>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name="connsiteX0" fmla="*/ 707104 w 804158"/>
                <a:gd name="connsiteY0" fmla="*/ 49082 h 443675"/>
                <a:gd name="connsiteX1" fmla="*/ 657747 w 804158"/>
                <a:gd name="connsiteY1" fmla="*/ 0 h 443675"/>
                <a:gd name="connsiteX2" fmla="*/ 657610 w 804158"/>
                <a:gd name="connsiteY2" fmla="*/ 0 h 443675"/>
                <a:gd name="connsiteX3" fmla="*/ 146135 w 804158"/>
                <a:gd name="connsiteY3" fmla="*/ 0 h 443675"/>
                <a:gd name="connsiteX4" fmla="*/ 97054 w 804158"/>
                <a:gd name="connsiteY4" fmla="*/ 49082 h 443675"/>
                <a:gd name="connsiteX5" fmla="*/ 97054 w 804158"/>
                <a:gd name="connsiteY5" fmla="*/ 363121 h 443675"/>
                <a:gd name="connsiteX6" fmla="*/ 0 w 804158"/>
                <a:gd name="connsiteY6" fmla="*/ 363121 h 443675"/>
                <a:gd name="connsiteX7" fmla="*/ 0 w 804158"/>
                <a:gd name="connsiteY7" fmla="*/ 394649 h 443675"/>
                <a:gd name="connsiteX8" fmla="*/ 49080 w 804158"/>
                <a:gd name="connsiteY8" fmla="*/ 443675 h 443675"/>
                <a:gd name="connsiteX9" fmla="*/ 755131 w 804158"/>
                <a:gd name="connsiteY9" fmla="*/ 443675 h 443675"/>
                <a:gd name="connsiteX10" fmla="*/ 804158 w 804158"/>
                <a:gd name="connsiteY10" fmla="*/ 394594 h 443675"/>
                <a:gd name="connsiteX11" fmla="*/ 804158 w 804158"/>
                <a:gd name="connsiteY11" fmla="*/ 363121 h 443675"/>
                <a:gd name="connsiteX12" fmla="*/ 707104 w 804158"/>
                <a:gd name="connsiteY12" fmla="*/ 363121 h 443675"/>
                <a:gd name="connsiteX13" fmla="*/ 776429 w 804158"/>
                <a:gd name="connsiteY13" fmla="*/ 390850 h 443675"/>
                <a:gd name="connsiteX14" fmla="*/ 776429 w 804158"/>
                <a:gd name="connsiteY14" fmla="*/ 394541 h 443675"/>
                <a:gd name="connsiteX15" fmla="*/ 755077 w 804158"/>
                <a:gd name="connsiteY15" fmla="*/ 415946 h 443675"/>
                <a:gd name="connsiteX16" fmla="*/ 49134 w 804158"/>
                <a:gd name="connsiteY16" fmla="*/ 415946 h 443675"/>
                <a:gd name="connsiteX17" fmla="*/ 27727 w 804158"/>
                <a:gd name="connsiteY17" fmla="*/ 394594 h 443675"/>
                <a:gd name="connsiteX18" fmla="*/ 27727 w 804158"/>
                <a:gd name="connsiteY18" fmla="*/ 390850 h 443675"/>
                <a:gd name="connsiteX19" fmla="*/ 124781 w 804158"/>
                <a:gd name="connsiteY19" fmla="*/ 390850 h 443675"/>
                <a:gd name="connsiteX20" fmla="*/ 124781 w 804158"/>
                <a:gd name="connsiteY20" fmla="*/ 49082 h 443675"/>
                <a:gd name="connsiteX21" fmla="*/ 146133 w 804158"/>
                <a:gd name="connsiteY21" fmla="*/ 27730 h 443675"/>
                <a:gd name="connsiteX22" fmla="*/ 658023 w 804158"/>
                <a:gd name="connsiteY22" fmla="*/ 27730 h 443675"/>
                <a:gd name="connsiteX23" fmla="*/ 679375 w 804158"/>
                <a:gd name="connsiteY23" fmla="*/ 49082 h 443675"/>
                <a:gd name="connsiteX24" fmla="*/ 679375 w 804158"/>
                <a:gd name="connsiteY24" fmla="*/ 390850 h 44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4158" h="443675">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w="13791" cap="flat">
              <a:noFill/>
              <a:prstDash val="solid"/>
              <a:miter/>
            </a:ln>
          </p:spPr>
          <p:txBody>
            <a:bodyPr rtlCol="0" anchor="ctr"/>
            <a:lstStyle/>
            <a:p>
              <a:endParaRPr lang="en-GB" dirty="0"/>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name="connsiteX0" fmla="*/ 77782 w 97331"/>
                <a:gd name="connsiteY0" fmla="*/ 0 h 155563"/>
                <a:gd name="connsiteX1" fmla="*/ 0 w 97331"/>
                <a:gd name="connsiteY1" fmla="*/ 77782 h 155563"/>
                <a:gd name="connsiteX2" fmla="*/ 77782 w 97331"/>
                <a:gd name="connsiteY2" fmla="*/ 155564 h 155563"/>
                <a:gd name="connsiteX3" fmla="*/ 97331 w 97331"/>
                <a:gd name="connsiteY3" fmla="*/ 136014 h 155563"/>
                <a:gd name="connsiteX4" fmla="*/ 39238 w 97331"/>
                <a:gd name="connsiteY4" fmla="*/ 77782 h 155563"/>
                <a:gd name="connsiteX5" fmla="*/ 97331 w 97331"/>
                <a:gd name="connsiteY5" fmla="*/ 19549 h 155563"/>
                <a:gd name="connsiteX6" fmla="*/ 77782 w 97331"/>
                <a:gd name="connsiteY6" fmla="*/ 0 h 15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31" h="155563">
                  <a:moveTo>
                    <a:pt x="77782" y="0"/>
                  </a:moveTo>
                  <a:lnTo>
                    <a:pt x="0" y="77782"/>
                  </a:lnTo>
                  <a:lnTo>
                    <a:pt x="77782" y="155564"/>
                  </a:lnTo>
                  <a:lnTo>
                    <a:pt x="97331" y="136014"/>
                  </a:lnTo>
                  <a:lnTo>
                    <a:pt x="39238" y="77782"/>
                  </a:lnTo>
                  <a:lnTo>
                    <a:pt x="97331" y="19549"/>
                  </a:lnTo>
                  <a:lnTo>
                    <a:pt x="77782" y="0"/>
                  </a:lnTo>
                  <a:close/>
                </a:path>
              </a:pathLst>
            </a:custGeom>
            <a:grpFill/>
            <a:ln w="1379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name="connsiteX0" fmla="*/ 0 w 97331"/>
                <a:gd name="connsiteY0" fmla="*/ 19549 h 155563"/>
                <a:gd name="connsiteX1" fmla="*/ 58094 w 97331"/>
                <a:gd name="connsiteY1" fmla="*/ 77782 h 155563"/>
                <a:gd name="connsiteX2" fmla="*/ 0 w 97331"/>
                <a:gd name="connsiteY2" fmla="*/ 136014 h 155563"/>
                <a:gd name="connsiteX3" fmla="*/ 19549 w 97331"/>
                <a:gd name="connsiteY3" fmla="*/ 155564 h 155563"/>
                <a:gd name="connsiteX4" fmla="*/ 97331 w 97331"/>
                <a:gd name="connsiteY4" fmla="*/ 77782 h 155563"/>
                <a:gd name="connsiteX5" fmla="*/ 19549 w 97331"/>
                <a:gd name="connsiteY5" fmla="*/ 0 h 155563"/>
                <a:gd name="connsiteX6" fmla="*/ 0 w 97331"/>
                <a:gd name="connsiteY6" fmla="*/ 19549 h 15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31" h="155563">
                  <a:moveTo>
                    <a:pt x="0" y="19549"/>
                  </a:moveTo>
                  <a:lnTo>
                    <a:pt x="58094" y="77782"/>
                  </a:lnTo>
                  <a:lnTo>
                    <a:pt x="0" y="136014"/>
                  </a:lnTo>
                  <a:lnTo>
                    <a:pt x="19549" y="155564"/>
                  </a:lnTo>
                  <a:lnTo>
                    <a:pt x="97331" y="77782"/>
                  </a:lnTo>
                  <a:lnTo>
                    <a:pt x="19549" y="0"/>
                  </a:lnTo>
                  <a:lnTo>
                    <a:pt x="0" y="19549"/>
                  </a:lnTo>
                  <a:close/>
                </a:path>
              </a:pathLst>
            </a:custGeom>
            <a:grpFill/>
            <a:ln w="1379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name="connsiteX0" fmla="*/ 0 w 90537"/>
                <a:gd name="connsiteY0" fmla="*/ 156950 h 167625"/>
                <a:gd name="connsiteX1" fmla="*/ 25650 w 90537"/>
                <a:gd name="connsiteY1" fmla="*/ 167626 h 167625"/>
                <a:gd name="connsiteX2" fmla="*/ 90537 w 90537"/>
                <a:gd name="connsiteY2" fmla="*/ 10676 h 167625"/>
                <a:gd name="connsiteX3" fmla="*/ 65026 w 90537"/>
                <a:gd name="connsiteY3" fmla="*/ 0 h 167625"/>
                <a:gd name="connsiteX4" fmla="*/ 0 w 90537"/>
                <a:gd name="connsiteY4" fmla="*/ 156950 h 16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37" h="167625">
                  <a:moveTo>
                    <a:pt x="0" y="156950"/>
                  </a:moveTo>
                  <a:lnTo>
                    <a:pt x="25650" y="167626"/>
                  </a:lnTo>
                  <a:lnTo>
                    <a:pt x="90537" y="10676"/>
                  </a:lnTo>
                  <a:lnTo>
                    <a:pt x="65026" y="0"/>
                  </a:lnTo>
                  <a:lnTo>
                    <a:pt x="0" y="156950"/>
                  </a:lnTo>
                  <a:close/>
                </a:path>
              </a:pathLst>
            </a:custGeom>
            <a:solidFill>
              <a:schemeClr val="accent2"/>
            </a:solidFill>
            <a:ln w="13791" cap="flat">
              <a:noFill/>
              <a:prstDash val="solid"/>
              <a:miter/>
            </a:ln>
          </p:spPr>
          <p:txBody>
            <a:bodyPr rtlCol="0" anchor="ctr"/>
            <a:lstStyle/>
            <a:p>
              <a:endParaRPr lang="en-GB" dirty="0"/>
            </a:p>
          </p:txBody>
        </p:sp>
      </p:grpSp>
      <p:grpSp>
        <p:nvGrpSpPr>
          <p:cNvPr id="16" name="Graphic 6" descr="Programmer female outline">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name="connsiteX0" fmla="*/ 625399 w 897063"/>
                <a:gd name="connsiteY0" fmla="*/ 621209 h 1091653"/>
                <a:gd name="connsiteX1" fmla="*/ 806351 w 897063"/>
                <a:gd name="connsiteY1" fmla="*/ 716718 h 1091653"/>
                <a:gd name="connsiteX2" fmla="*/ 843779 w 897063"/>
                <a:gd name="connsiteY2" fmla="*/ 790952 h 1091653"/>
                <a:gd name="connsiteX3" fmla="*/ 868584 w 897063"/>
                <a:gd name="connsiteY3" fmla="*/ 988930 h 1091653"/>
                <a:gd name="connsiteX4" fmla="*/ 851290 w 897063"/>
                <a:gd name="connsiteY4" fmla="*/ 1028278 h 1091653"/>
                <a:gd name="connsiteX5" fmla="*/ 787306 w 897063"/>
                <a:gd name="connsiteY5" fmla="*/ 1061229 h 1091653"/>
                <a:gd name="connsiteX6" fmla="*/ 787306 w 897063"/>
                <a:gd name="connsiteY6" fmla="*/ 1091654 h 1091653"/>
                <a:gd name="connsiteX7" fmla="*/ 867088 w 897063"/>
                <a:gd name="connsiteY7" fmla="*/ 1051601 h 1091653"/>
                <a:gd name="connsiteX8" fmla="*/ 896496 w 897063"/>
                <a:gd name="connsiteY8" fmla="*/ 985528 h 1091653"/>
                <a:gd name="connsiteX9" fmla="*/ 872015 w 897063"/>
                <a:gd name="connsiteY9" fmla="*/ 789610 h 1091653"/>
                <a:gd name="connsiteX10" fmla="*/ 824705 w 897063"/>
                <a:gd name="connsiteY10" fmla="*/ 695188 h 1091653"/>
                <a:gd name="connsiteX11" fmla="*/ 699689 w 897063"/>
                <a:gd name="connsiteY11" fmla="*/ 620729 h 1091653"/>
                <a:gd name="connsiteX12" fmla="*/ 702654 w 897063"/>
                <a:gd name="connsiteY12" fmla="*/ 262876 h 1091653"/>
                <a:gd name="connsiteX13" fmla="*/ 694268 w 897063"/>
                <a:gd name="connsiteY13" fmla="*/ 191382 h 1091653"/>
                <a:gd name="connsiteX14" fmla="*/ 559496 w 897063"/>
                <a:gd name="connsiteY14" fmla="*/ 26440 h 1091653"/>
                <a:gd name="connsiteX15" fmla="*/ 526007 w 897063"/>
                <a:gd name="connsiteY15" fmla="*/ 29264 h 1091653"/>
                <a:gd name="connsiteX16" fmla="*/ 524426 w 897063"/>
                <a:gd name="connsiteY16" fmla="*/ 30393 h 1091653"/>
                <a:gd name="connsiteX17" fmla="*/ 518172 w 897063"/>
                <a:gd name="connsiteY17" fmla="*/ 21654 h 1091653"/>
                <a:gd name="connsiteX18" fmla="*/ 490317 w 897063"/>
                <a:gd name="connsiteY18" fmla="*/ 3780 h 1091653"/>
                <a:gd name="connsiteX19" fmla="*/ 282455 w 897063"/>
                <a:gd name="connsiteY19" fmla="*/ 61185 h 1091653"/>
                <a:gd name="connsiteX20" fmla="*/ 195191 w 897063"/>
                <a:gd name="connsiteY20" fmla="*/ 259319 h 1091653"/>
                <a:gd name="connsiteX21" fmla="*/ 197450 w 897063"/>
                <a:gd name="connsiteY21" fmla="*/ 620743 h 1091653"/>
                <a:gd name="connsiteX22" fmla="*/ 72321 w 897063"/>
                <a:gd name="connsiteY22" fmla="*/ 695259 h 1091653"/>
                <a:gd name="connsiteX23" fmla="*/ 24997 w 897063"/>
                <a:gd name="connsiteY23" fmla="*/ 789681 h 1091653"/>
                <a:gd name="connsiteX24" fmla="*/ 544 w 897063"/>
                <a:gd name="connsiteY24" fmla="*/ 985697 h 1091653"/>
                <a:gd name="connsiteX25" fmla="*/ 29981 w 897063"/>
                <a:gd name="connsiteY25" fmla="*/ 1051587 h 1091653"/>
                <a:gd name="connsiteX26" fmla="*/ 109635 w 897063"/>
                <a:gd name="connsiteY26" fmla="*/ 1091640 h 1091653"/>
                <a:gd name="connsiteX27" fmla="*/ 109635 w 897063"/>
                <a:gd name="connsiteY27" fmla="*/ 1061201 h 1091653"/>
                <a:gd name="connsiteX28" fmla="*/ 45835 w 897063"/>
                <a:gd name="connsiteY28" fmla="*/ 1028264 h 1091653"/>
                <a:gd name="connsiteX29" fmla="*/ 28526 w 897063"/>
                <a:gd name="connsiteY29" fmla="*/ 989072 h 1091653"/>
                <a:gd name="connsiteX30" fmla="*/ 53163 w 897063"/>
                <a:gd name="connsiteY30" fmla="*/ 792406 h 1091653"/>
                <a:gd name="connsiteX31" fmla="*/ 53275 w 897063"/>
                <a:gd name="connsiteY31" fmla="*/ 790994 h 1091653"/>
                <a:gd name="connsiteX32" fmla="*/ 90646 w 897063"/>
                <a:gd name="connsiteY32" fmla="*/ 716761 h 1091653"/>
                <a:gd name="connsiteX33" fmla="*/ 271542 w 897063"/>
                <a:gd name="connsiteY33" fmla="*/ 621209 h 1091653"/>
                <a:gd name="connsiteX34" fmla="*/ 448471 w 897063"/>
                <a:gd name="connsiteY34" fmla="*/ 663564 h 1091653"/>
                <a:gd name="connsiteX35" fmla="*/ 625399 w 897063"/>
                <a:gd name="connsiteY35" fmla="*/ 621209 h 1091653"/>
                <a:gd name="connsiteX36" fmla="*/ 259852 w 897063"/>
                <a:gd name="connsiteY36" fmla="*/ 595528 h 1091653"/>
                <a:gd name="connsiteX37" fmla="*/ 225616 w 897063"/>
                <a:gd name="connsiteY37" fmla="*/ 608757 h 1091653"/>
                <a:gd name="connsiteX38" fmla="*/ 223427 w 897063"/>
                <a:gd name="connsiteY38" fmla="*/ 259135 h 1091653"/>
                <a:gd name="connsiteX39" fmla="*/ 300767 w 897063"/>
                <a:gd name="connsiteY39" fmla="*/ 82658 h 1091653"/>
                <a:gd name="connsiteX40" fmla="*/ 485347 w 897063"/>
                <a:gd name="connsiteY40" fmla="*/ 31621 h 1091653"/>
                <a:gd name="connsiteX41" fmla="*/ 495145 w 897063"/>
                <a:gd name="connsiteY41" fmla="*/ 38116 h 1091653"/>
                <a:gd name="connsiteX42" fmla="*/ 509588 w 897063"/>
                <a:gd name="connsiteY42" fmla="*/ 58305 h 1091653"/>
                <a:gd name="connsiteX43" fmla="*/ 529255 w 897063"/>
                <a:gd name="connsiteY43" fmla="*/ 61594 h 1091653"/>
                <a:gd name="connsiteX44" fmla="*/ 542314 w 897063"/>
                <a:gd name="connsiteY44" fmla="*/ 52290 h 1091653"/>
                <a:gd name="connsiteX45" fmla="*/ 546832 w 897063"/>
                <a:gd name="connsiteY45" fmla="*/ 51725 h 1091653"/>
                <a:gd name="connsiteX46" fmla="*/ 666949 w 897063"/>
                <a:gd name="connsiteY46" fmla="*/ 198837 h 1091653"/>
                <a:gd name="connsiteX47" fmla="*/ 674361 w 897063"/>
                <a:gd name="connsiteY47" fmla="*/ 262749 h 1091653"/>
                <a:gd name="connsiteX48" fmla="*/ 671537 w 897063"/>
                <a:gd name="connsiteY48" fmla="*/ 608828 h 1091653"/>
                <a:gd name="connsiteX49" fmla="*/ 638275 w 897063"/>
                <a:gd name="connsiteY49" fmla="*/ 595952 h 1091653"/>
                <a:gd name="connsiteX50" fmla="*/ 593097 w 897063"/>
                <a:gd name="connsiteY50" fmla="*/ 577415 h 1091653"/>
                <a:gd name="connsiteX51" fmla="*/ 575534 w 897063"/>
                <a:gd name="connsiteY51" fmla="*/ 551296 h 1091653"/>
                <a:gd name="connsiteX52" fmla="*/ 575534 w 897063"/>
                <a:gd name="connsiteY52" fmla="*/ 504170 h 1091653"/>
                <a:gd name="connsiteX53" fmla="*/ 646125 w 897063"/>
                <a:gd name="connsiteY53" fmla="*/ 352964 h 1091653"/>
                <a:gd name="connsiteX54" fmla="*/ 646125 w 897063"/>
                <a:gd name="connsiteY54" fmla="*/ 282374 h 1091653"/>
                <a:gd name="connsiteX55" fmla="*/ 603770 w 897063"/>
                <a:gd name="connsiteY55" fmla="*/ 240019 h 1091653"/>
                <a:gd name="connsiteX56" fmla="*/ 293171 w 897063"/>
                <a:gd name="connsiteY56" fmla="*/ 240019 h 1091653"/>
                <a:gd name="connsiteX57" fmla="*/ 250817 w 897063"/>
                <a:gd name="connsiteY57" fmla="*/ 282374 h 1091653"/>
                <a:gd name="connsiteX58" fmla="*/ 250817 w 897063"/>
                <a:gd name="connsiteY58" fmla="*/ 352964 h 1091653"/>
                <a:gd name="connsiteX59" fmla="*/ 321294 w 897063"/>
                <a:gd name="connsiteY59" fmla="*/ 504029 h 1091653"/>
                <a:gd name="connsiteX60" fmla="*/ 321294 w 897063"/>
                <a:gd name="connsiteY60" fmla="*/ 551240 h 1091653"/>
                <a:gd name="connsiteX61" fmla="*/ 303816 w 897063"/>
                <a:gd name="connsiteY61" fmla="*/ 577443 h 1091653"/>
                <a:gd name="connsiteX62" fmla="*/ 279053 w 897063"/>
                <a:gd name="connsiteY62" fmla="*/ 352964 h 1091653"/>
                <a:gd name="connsiteX63" fmla="*/ 279053 w 897063"/>
                <a:gd name="connsiteY63" fmla="*/ 282374 h 1091653"/>
                <a:gd name="connsiteX64" fmla="*/ 293171 w 897063"/>
                <a:gd name="connsiteY64" fmla="*/ 268256 h 1091653"/>
                <a:gd name="connsiteX65" fmla="*/ 603770 w 897063"/>
                <a:gd name="connsiteY65" fmla="*/ 268256 h 1091653"/>
                <a:gd name="connsiteX66" fmla="*/ 617888 w 897063"/>
                <a:gd name="connsiteY66" fmla="*/ 282374 h 1091653"/>
                <a:gd name="connsiteX67" fmla="*/ 617888 w 897063"/>
                <a:gd name="connsiteY67" fmla="*/ 352964 h 1091653"/>
                <a:gd name="connsiteX68" fmla="*/ 448471 w 897063"/>
                <a:gd name="connsiteY68" fmla="*/ 522382 h 1091653"/>
                <a:gd name="connsiteX69" fmla="*/ 279053 w 897063"/>
                <a:gd name="connsiteY69" fmla="*/ 352964 h 1091653"/>
                <a:gd name="connsiteX70" fmla="*/ 448471 w 897063"/>
                <a:gd name="connsiteY70" fmla="*/ 635327 h 1091653"/>
                <a:gd name="connsiteX71" fmla="*/ 304691 w 897063"/>
                <a:gd name="connsiteY71" fmla="*/ 607543 h 1091653"/>
                <a:gd name="connsiteX72" fmla="*/ 314574 w 897063"/>
                <a:gd name="connsiteY72" fmla="*/ 603505 h 1091653"/>
                <a:gd name="connsiteX73" fmla="*/ 349644 w 897063"/>
                <a:gd name="connsiteY73" fmla="*/ 551282 h 1091653"/>
                <a:gd name="connsiteX74" fmla="*/ 349644 w 897063"/>
                <a:gd name="connsiteY74" fmla="*/ 523794 h 1091653"/>
                <a:gd name="connsiteX75" fmla="*/ 547298 w 897063"/>
                <a:gd name="connsiteY75" fmla="*/ 523893 h 1091653"/>
                <a:gd name="connsiteX76" fmla="*/ 547298 w 897063"/>
                <a:gd name="connsiteY76" fmla="*/ 551282 h 1091653"/>
                <a:gd name="connsiteX77" fmla="*/ 582325 w 897063"/>
                <a:gd name="connsiteY77" fmla="*/ 603519 h 1091653"/>
                <a:gd name="connsiteX78" fmla="*/ 592207 w 897063"/>
                <a:gd name="connsiteY78" fmla="*/ 607571 h 1091653"/>
                <a:gd name="connsiteX79" fmla="*/ 448471 w 897063"/>
                <a:gd name="connsiteY79" fmla="*/ 635327 h 10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7063" h="109165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w="14089" cap="flat">
              <a:noFill/>
              <a:prstDash val="solid"/>
              <a:miter/>
            </a:ln>
          </p:spPr>
          <p:txBody>
            <a:bodyPr rtlCol="0" anchor="ctr"/>
            <a:lstStyle/>
            <a:p>
              <a:endParaRPr lang="en-GB" dirty="0"/>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name="connsiteX0" fmla="*/ 720025 w 818852"/>
                <a:gd name="connsiteY0" fmla="*/ 49978 h 451780"/>
                <a:gd name="connsiteX1" fmla="*/ 669765 w 818852"/>
                <a:gd name="connsiteY1" fmla="*/ 0 h 451780"/>
                <a:gd name="connsiteX2" fmla="*/ 669680 w 818852"/>
                <a:gd name="connsiteY2" fmla="*/ 0 h 451780"/>
                <a:gd name="connsiteX3" fmla="*/ 148862 w 818852"/>
                <a:gd name="connsiteY3" fmla="*/ 0 h 451780"/>
                <a:gd name="connsiteX4" fmla="*/ 98827 w 818852"/>
                <a:gd name="connsiteY4" fmla="*/ 49978 h 451780"/>
                <a:gd name="connsiteX5" fmla="*/ 98827 w 818852"/>
                <a:gd name="connsiteY5" fmla="*/ 369754 h 451780"/>
                <a:gd name="connsiteX6" fmla="*/ 0 w 818852"/>
                <a:gd name="connsiteY6" fmla="*/ 369754 h 451780"/>
                <a:gd name="connsiteX7" fmla="*/ 0 w 818852"/>
                <a:gd name="connsiteY7" fmla="*/ 401859 h 451780"/>
                <a:gd name="connsiteX8" fmla="*/ 50035 w 818852"/>
                <a:gd name="connsiteY8" fmla="*/ 451781 h 451780"/>
                <a:gd name="connsiteX9" fmla="*/ 768987 w 818852"/>
                <a:gd name="connsiteY9" fmla="*/ 451781 h 451780"/>
                <a:gd name="connsiteX10" fmla="*/ 818852 w 818852"/>
                <a:gd name="connsiteY10" fmla="*/ 401803 h 451780"/>
                <a:gd name="connsiteX11" fmla="*/ 818852 w 818852"/>
                <a:gd name="connsiteY11" fmla="*/ 369754 h 451780"/>
                <a:gd name="connsiteX12" fmla="*/ 720025 w 818852"/>
                <a:gd name="connsiteY12" fmla="*/ 369754 h 451780"/>
                <a:gd name="connsiteX13" fmla="*/ 790616 w 818852"/>
                <a:gd name="connsiteY13" fmla="*/ 397991 h 451780"/>
                <a:gd name="connsiteX14" fmla="*/ 790616 w 818852"/>
                <a:gd name="connsiteY14" fmla="*/ 401746 h 451780"/>
                <a:gd name="connsiteX15" fmla="*/ 768931 w 818852"/>
                <a:gd name="connsiteY15" fmla="*/ 423545 h 451780"/>
                <a:gd name="connsiteX16" fmla="*/ 50091 w 818852"/>
                <a:gd name="connsiteY16" fmla="*/ 423545 h 451780"/>
                <a:gd name="connsiteX17" fmla="*/ 28236 w 818852"/>
                <a:gd name="connsiteY17" fmla="*/ 401803 h 451780"/>
                <a:gd name="connsiteX18" fmla="*/ 28236 w 818852"/>
                <a:gd name="connsiteY18" fmla="*/ 397991 h 451780"/>
                <a:gd name="connsiteX19" fmla="*/ 127063 w 818852"/>
                <a:gd name="connsiteY19" fmla="*/ 397991 h 451780"/>
                <a:gd name="connsiteX20" fmla="*/ 127063 w 818852"/>
                <a:gd name="connsiteY20" fmla="*/ 49978 h 451780"/>
                <a:gd name="connsiteX21" fmla="*/ 148862 w 818852"/>
                <a:gd name="connsiteY21" fmla="*/ 28236 h 451780"/>
                <a:gd name="connsiteX22" fmla="*/ 670104 w 818852"/>
                <a:gd name="connsiteY22" fmla="*/ 28236 h 451780"/>
                <a:gd name="connsiteX23" fmla="*/ 691789 w 818852"/>
                <a:gd name="connsiteY23" fmla="*/ 49978 h 451780"/>
                <a:gd name="connsiteX24" fmla="*/ 691789 w 818852"/>
                <a:gd name="connsiteY24" fmla="*/ 397991 h 4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8852" h="451780">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w="14089"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name="connsiteX0" fmla="*/ 0 w 92191"/>
                <a:gd name="connsiteY0" fmla="*/ 159817 h 170688"/>
                <a:gd name="connsiteX1" fmla="*/ 26119 w 92191"/>
                <a:gd name="connsiteY1" fmla="*/ 170688 h 170688"/>
                <a:gd name="connsiteX2" fmla="*/ 92191 w 92191"/>
                <a:gd name="connsiteY2" fmla="*/ 10871 h 170688"/>
                <a:gd name="connsiteX3" fmla="*/ 66214 w 92191"/>
                <a:gd name="connsiteY3" fmla="*/ 0 h 170688"/>
                <a:gd name="connsiteX4" fmla="*/ 0 w 92191"/>
                <a:gd name="connsiteY4" fmla="*/ 159817 h 17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1" h="170688">
                  <a:moveTo>
                    <a:pt x="0" y="159817"/>
                  </a:moveTo>
                  <a:lnTo>
                    <a:pt x="26119" y="170688"/>
                  </a:lnTo>
                  <a:lnTo>
                    <a:pt x="92191" y="10871"/>
                  </a:lnTo>
                  <a:lnTo>
                    <a:pt x="66214" y="0"/>
                  </a:lnTo>
                  <a:lnTo>
                    <a:pt x="0" y="159817"/>
                  </a:lnTo>
                  <a:close/>
                </a:path>
              </a:pathLst>
            </a:custGeom>
            <a:solidFill>
              <a:schemeClr val="accent2"/>
            </a:solidFill>
            <a:ln w="14089"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name="connsiteX0" fmla="*/ 79203 w 99109"/>
                <a:gd name="connsiteY0" fmla="*/ 0 h 158405"/>
                <a:gd name="connsiteX1" fmla="*/ 0 w 99109"/>
                <a:gd name="connsiteY1" fmla="*/ 79203 h 158405"/>
                <a:gd name="connsiteX2" fmla="*/ 79203 w 99109"/>
                <a:gd name="connsiteY2" fmla="*/ 158406 h 158405"/>
                <a:gd name="connsiteX3" fmla="*/ 99109 w 99109"/>
                <a:gd name="connsiteY3" fmla="*/ 138499 h 158405"/>
                <a:gd name="connsiteX4" fmla="*/ 39954 w 99109"/>
                <a:gd name="connsiteY4" fmla="*/ 79203 h 158405"/>
                <a:gd name="connsiteX5" fmla="*/ 99109 w 99109"/>
                <a:gd name="connsiteY5" fmla="*/ 19907 h 158405"/>
                <a:gd name="connsiteX6" fmla="*/ 79203 w 99109"/>
                <a:gd name="connsiteY6" fmla="*/ 0 h 15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109" h="158405">
                  <a:moveTo>
                    <a:pt x="79203" y="0"/>
                  </a:moveTo>
                  <a:lnTo>
                    <a:pt x="0" y="79203"/>
                  </a:lnTo>
                  <a:lnTo>
                    <a:pt x="79203" y="158406"/>
                  </a:lnTo>
                  <a:lnTo>
                    <a:pt x="99109" y="138499"/>
                  </a:lnTo>
                  <a:lnTo>
                    <a:pt x="39954" y="79203"/>
                  </a:lnTo>
                  <a:lnTo>
                    <a:pt x="99109" y="19907"/>
                  </a:lnTo>
                  <a:lnTo>
                    <a:pt x="79203" y="0"/>
                  </a:lnTo>
                  <a:close/>
                </a:path>
              </a:pathLst>
            </a:custGeom>
            <a:grpFill/>
            <a:ln w="14089"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name="connsiteX0" fmla="*/ 0 w 99109"/>
                <a:gd name="connsiteY0" fmla="*/ 19907 h 158405"/>
                <a:gd name="connsiteX1" fmla="*/ 59155 w 99109"/>
                <a:gd name="connsiteY1" fmla="*/ 79203 h 158405"/>
                <a:gd name="connsiteX2" fmla="*/ 0 w 99109"/>
                <a:gd name="connsiteY2" fmla="*/ 138499 h 158405"/>
                <a:gd name="connsiteX3" fmla="*/ 19907 w 99109"/>
                <a:gd name="connsiteY3" fmla="*/ 158406 h 158405"/>
                <a:gd name="connsiteX4" fmla="*/ 99109 w 99109"/>
                <a:gd name="connsiteY4" fmla="*/ 79203 h 158405"/>
                <a:gd name="connsiteX5" fmla="*/ 19907 w 99109"/>
                <a:gd name="connsiteY5" fmla="*/ 0 h 158405"/>
                <a:gd name="connsiteX6" fmla="*/ 0 w 99109"/>
                <a:gd name="connsiteY6" fmla="*/ 19907 h 15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109" h="158405">
                  <a:moveTo>
                    <a:pt x="0" y="19907"/>
                  </a:moveTo>
                  <a:lnTo>
                    <a:pt x="59155" y="79203"/>
                  </a:lnTo>
                  <a:lnTo>
                    <a:pt x="0" y="138499"/>
                  </a:lnTo>
                  <a:lnTo>
                    <a:pt x="19907" y="158406"/>
                  </a:lnTo>
                  <a:lnTo>
                    <a:pt x="99109" y="79203"/>
                  </a:lnTo>
                  <a:lnTo>
                    <a:pt x="19907" y="0"/>
                  </a:lnTo>
                  <a:lnTo>
                    <a:pt x="0" y="19907"/>
                  </a:lnTo>
                  <a:close/>
                </a:path>
              </a:pathLst>
            </a:custGeom>
            <a:grpFill/>
            <a:ln w="14089" cap="flat">
              <a:noFill/>
              <a:prstDash val="solid"/>
              <a:miter/>
            </a:ln>
          </p:spPr>
          <p:txBody>
            <a:bodyPr rtlCol="0" anchor="ctr"/>
            <a:lstStyle/>
            <a:p>
              <a:endParaRPr lang="en-GB"/>
            </a:p>
          </p:txBody>
        </p:sp>
      </p:grpSp>
      <p:grpSp>
        <p:nvGrpSpPr>
          <p:cNvPr id="22" name="Graphic 5" descr="Programmer male outline">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name="connsiteX0" fmla="*/ 657097 w 908858"/>
                <a:gd name="connsiteY0" fmla="*/ 620029 h 1081265"/>
                <a:gd name="connsiteX1" fmla="*/ 820158 w 908858"/>
                <a:gd name="connsiteY1" fmla="*/ 704179 h 1081265"/>
                <a:gd name="connsiteX2" fmla="*/ 856438 w 908858"/>
                <a:gd name="connsiteY2" fmla="*/ 776745 h 1081265"/>
                <a:gd name="connsiteX3" fmla="*/ 880782 w 908858"/>
                <a:gd name="connsiteY3" fmla="*/ 976314 h 1081265"/>
                <a:gd name="connsiteX4" fmla="*/ 863606 w 908858"/>
                <a:gd name="connsiteY4" fmla="*/ 1014957 h 1081265"/>
                <a:gd name="connsiteX5" fmla="*/ 787234 w 908858"/>
                <a:gd name="connsiteY5" fmla="*/ 1052009 h 1081265"/>
                <a:gd name="connsiteX6" fmla="*/ 787234 w 908858"/>
                <a:gd name="connsiteY6" fmla="*/ 1081243 h 1081265"/>
                <a:gd name="connsiteX7" fmla="*/ 879083 w 908858"/>
                <a:gd name="connsiteY7" fmla="*/ 1037961 h 1081265"/>
                <a:gd name="connsiteX8" fmla="*/ 908321 w 908858"/>
                <a:gd name="connsiteY8" fmla="*/ 973050 h 1081265"/>
                <a:gd name="connsiteX9" fmla="*/ 884147 w 908858"/>
                <a:gd name="connsiteY9" fmla="*/ 775454 h 1081265"/>
                <a:gd name="connsiteX10" fmla="*/ 837489 w 908858"/>
                <a:gd name="connsiteY10" fmla="*/ 682543 h 1081265"/>
                <a:gd name="connsiteX11" fmla="*/ 664655 w 908858"/>
                <a:gd name="connsiteY11" fmla="*/ 593316 h 1081265"/>
                <a:gd name="connsiteX12" fmla="*/ 596411 w 908858"/>
                <a:gd name="connsiteY12" fmla="*/ 565309 h 1081265"/>
                <a:gd name="connsiteX13" fmla="*/ 579209 w 908858"/>
                <a:gd name="connsiteY13" fmla="*/ 539653 h 1081265"/>
                <a:gd name="connsiteX14" fmla="*/ 579209 w 908858"/>
                <a:gd name="connsiteY14" fmla="*/ 498785 h 1081265"/>
                <a:gd name="connsiteX15" fmla="*/ 662426 w 908858"/>
                <a:gd name="connsiteY15" fmla="*/ 332783 h 1081265"/>
                <a:gd name="connsiteX16" fmla="*/ 662426 w 908858"/>
                <a:gd name="connsiteY16" fmla="*/ 292591 h 1081265"/>
                <a:gd name="connsiteX17" fmla="*/ 685036 w 908858"/>
                <a:gd name="connsiteY17" fmla="*/ 297322 h 1081265"/>
                <a:gd name="connsiteX18" fmla="*/ 698901 w 908858"/>
                <a:gd name="connsiteY18" fmla="*/ 283457 h 1081265"/>
                <a:gd name="connsiteX19" fmla="*/ 698191 w 908858"/>
                <a:gd name="connsiteY19" fmla="*/ 279077 h 1081265"/>
                <a:gd name="connsiteX20" fmla="*/ 684150 w 908858"/>
                <a:gd name="connsiteY20" fmla="*/ 236928 h 1081265"/>
                <a:gd name="connsiteX21" fmla="*/ 669469 w 908858"/>
                <a:gd name="connsiteY21" fmla="*/ 178226 h 1081265"/>
                <a:gd name="connsiteX22" fmla="*/ 550176 w 908858"/>
                <a:gd name="connsiteY22" fmla="*/ 24412 h 1081265"/>
                <a:gd name="connsiteX23" fmla="*/ 519372 w 908858"/>
                <a:gd name="connsiteY23" fmla="*/ 26680 h 1081265"/>
                <a:gd name="connsiteX24" fmla="*/ 515188 w 908858"/>
                <a:gd name="connsiteY24" fmla="*/ 20473 h 1081265"/>
                <a:gd name="connsiteX25" fmla="*/ 490275 w 908858"/>
                <a:gd name="connsiteY25" fmla="*/ 3534 h 1081265"/>
                <a:gd name="connsiteX26" fmla="*/ 244197 w 908858"/>
                <a:gd name="connsiteY26" fmla="*/ 159411 h 1081265"/>
                <a:gd name="connsiteX27" fmla="*/ 235046 w 908858"/>
                <a:gd name="connsiteY27" fmla="*/ 217643 h 1081265"/>
                <a:gd name="connsiteX28" fmla="*/ 234917 w 908858"/>
                <a:gd name="connsiteY28" fmla="*/ 238360 h 1081265"/>
                <a:gd name="connsiteX29" fmla="*/ 223164 w 908858"/>
                <a:gd name="connsiteY29" fmla="*/ 294733 h 1081265"/>
                <a:gd name="connsiteX30" fmla="*/ 197342 w 908858"/>
                <a:gd name="connsiteY30" fmla="*/ 355016 h 1081265"/>
                <a:gd name="connsiteX31" fmla="*/ 204622 w 908858"/>
                <a:gd name="connsiteY31" fmla="*/ 373222 h 1081265"/>
                <a:gd name="connsiteX32" fmla="*/ 210084 w 908858"/>
                <a:gd name="connsiteY32" fmla="*/ 374344 h 1081265"/>
                <a:gd name="connsiteX33" fmla="*/ 213292 w 908858"/>
                <a:gd name="connsiteY33" fmla="*/ 373965 h 1081265"/>
                <a:gd name="connsiteX34" fmla="*/ 249019 w 908858"/>
                <a:gd name="connsiteY34" fmla="*/ 364480 h 1081265"/>
                <a:gd name="connsiteX35" fmla="*/ 329574 w 908858"/>
                <a:gd name="connsiteY35" fmla="*/ 498705 h 1081265"/>
                <a:gd name="connsiteX36" fmla="*/ 329574 w 908858"/>
                <a:gd name="connsiteY36" fmla="*/ 539653 h 1081265"/>
                <a:gd name="connsiteX37" fmla="*/ 312370 w 908858"/>
                <a:gd name="connsiteY37" fmla="*/ 565303 h 1081265"/>
                <a:gd name="connsiteX38" fmla="*/ 243666 w 908858"/>
                <a:gd name="connsiteY38" fmla="*/ 593504 h 1081265"/>
                <a:gd name="connsiteX39" fmla="*/ 71584 w 908858"/>
                <a:gd name="connsiteY39" fmla="*/ 682354 h 1081265"/>
                <a:gd name="connsiteX40" fmla="*/ 24688 w 908858"/>
                <a:gd name="connsiteY40" fmla="*/ 775454 h 1081265"/>
                <a:gd name="connsiteX41" fmla="*/ 526 w 908858"/>
                <a:gd name="connsiteY41" fmla="*/ 973153 h 1081265"/>
                <a:gd name="connsiteX42" fmla="*/ 29793 w 908858"/>
                <a:gd name="connsiteY42" fmla="*/ 1037968 h 1081265"/>
                <a:gd name="connsiteX43" fmla="*/ 121717 w 908858"/>
                <a:gd name="connsiteY43" fmla="*/ 1081265 h 1081265"/>
                <a:gd name="connsiteX44" fmla="*/ 121717 w 908858"/>
                <a:gd name="connsiteY44" fmla="*/ 1052031 h 1081265"/>
                <a:gd name="connsiteX45" fmla="*/ 45265 w 908858"/>
                <a:gd name="connsiteY45" fmla="*/ 1014957 h 1081265"/>
                <a:gd name="connsiteX46" fmla="*/ 28063 w 908858"/>
                <a:gd name="connsiteY46" fmla="*/ 976412 h 1081265"/>
                <a:gd name="connsiteX47" fmla="*/ 52292 w 908858"/>
                <a:gd name="connsiteY47" fmla="*/ 778145 h 1081265"/>
                <a:gd name="connsiteX48" fmla="*/ 52393 w 908858"/>
                <a:gd name="connsiteY48" fmla="*/ 776759 h 1081265"/>
                <a:gd name="connsiteX49" fmla="*/ 88903 w 908858"/>
                <a:gd name="connsiteY49" fmla="*/ 704010 h 1081265"/>
                <a:gd name="connsiteX50" fmla="*/ 251677 w 908858"/>
                <a:gd name="connsiteY50" fmla="*/ 620065 h 1081265"/>
                <a:gd name="connsiteX51" fmla="*/ 280516 w 908858"/>
                <a:gd name="connsiteY51" fmla="*/ 609955 h 1081265"/>
                <a:gd name="connsiteX52" fmla="*/ 454428 w 908858"/>
                <a:gd name="connsiteY52" fmla="*/ 651688 h 1081265"/>
                <a:gd name="connsiteX53" fmla="*/ 628307 w 908858"/>
                <a:gd name="connsiteY53" fmla="*/ 609955 h 1081265"/>
                <a:gd name="connsiteX54" fmla="*/ 248651 w 908858"/>
                <a:gd name="connsiteY54" fmla="*/ 305663 h 1081265"/>
                <a:gd name="connsiteX55" fmla="*/ 262655 w 908858"/>
                <a:gd name="connsiteY55" fmla="*/ 238532 h 1081265"/>
                <a:gd name="connsiteX56" fmla="*/ 262784 w 908858"/>
                <a:gd name="connsiteY56" fmla="*/ 217822 h 1081265"/>
                <a:gd name="connsiteX57" fmla="*/ 270562 w 908858"/>
                <a:gd name="connsiteY57" fmla="*/ 168023 h 1081265"/>
                <a:gd name="connsiteX58" fmla="*/ 452820 w 908858"/>
                <a:gd name="connsiteY58" fmla="*/ 27723 h 1081265"/>
                <a:gd name="connsiteX59" fmla="*/ 485166 w 908858"/>
                <a:gd name="connsiteY59" fmla="*/ 30790 h 1081265"/>
                <a:gd name="connsiteX60" fmla="*/ 492187 w 908858"/>
                <a:gd name="connsiteY60" fmla="*/ 35956 h 1081265"/>
                <a:gd name="connsiteX61" fmla="*/ 504556 w 908858"/>
                <a:gd name="connsiteY61" fmla="*/ 54316 h 1081265"/>
                <a:gd name="connsiteX62" fmla="*/ 523801 w 908858"/>
                <a:gd name="connsiteY62" fmla="*/ 58072 h 1081265"/>
                <a:gd name="connsiteX63" fmla="*/ 524426 w 908858"/>
                <a:gd name="connsiteY63" fmla="*/ 57625 h 1081265"/>
                <a:gd name="connsiteX64" fmla="*/ 535589 w 908858"/>
                <a:gd name="connsiteY64" fmla="*/ 49184 h 1081265"/>
                <a:gd name="connsiteX65" fmla="*/ 537194 w 908858"/>
                <a:gd name="connsiteY65" fmla="*/ 48907 h 1081265"/>
                <a:gd name="connsiteX66" fmla="*/ 642256 w 908858"/>
                <a:gd name="connsiteY66" fmla="*/ 183568 h 1081265"/>
                <a:gd name="connsiteX67" fmla="*/ 642263 w 908858"/>
                <a:gd name="connsiteY67" fmla="*/ 183568 h 1081265"/>
                <a:gd name="connsiteX68" fmla="*/ 657840 w 908858"/>
                <a:gd name="connsiteY68" fmla="*/ 245696 h 1081265"/>
                <a:gd name="connsiteX69" fmla="*/ 663514 w 908858"/>
                <a:gd name="connsiteY69" fmla="*/ 262729 h 1081265"/>
                <a:gd name="connsiteX70" fmla="*/ 581157 w 908858"/>
                <a:gd name="connsiteY70" fmla="*/ 173440 h 1081265"/>
                <a:gd name="connsiteX71" fmla="*/ 570115 w 908858"/>
                <a:gd name="connsiteY71" fmla="*/ 166954 h 1081265"/>
                <a:gd name="connsiteX72" fmla="*/ 558468 w 908858"/>
                <a:gd name="connsiteY72" fmla="*/ 172289 h 1081265"/>
                <a:gd name="connsiteX73" fmla="*/ 234035 w 908858"/>
                <a:gd name="connsiteY73" fmla="*/ 339783 h 1081265"/>
                <a:gd name="connsiteX74" fmla="*/ 275965 w 908858"/>
                <a:gd name="connsiteY74" fmla="*/ 356501 h 1081265"/>
                <a:gd name="connsiteX75" fmla="*/ 568056 w 908858"/>
                <a:gd name="connsiteY75" fmla="*/ 203741 h 1081265"/>
                <a:gd name="connsiteX76" fmla="*/ 634700 w 908858"/>
                <a:gd name="connsiteY76" fmla="*/ 276670 h 1081265"/>
                <a:gd name="connsiteX77" fmla="*/ 634700 w 908858"/>
                <a:gd name="connsiteY77" fmla="*/ 332780 h 1081265"/>
                <a:gd name="connsiteX78" fmla="*/ 454662 w 908858"/>
                <a:gd name="connsiteY78" fmla="*/ 513030 h 1081265"/>
                <a:gd name="connsiteX79" fmla="*/ 275965 w 908858"/>
                <a:gd name="connsiteY79" fmla="*/ 356498 h 1081265"/>
                <a:gd name="connsiteX80" fmla="*/ 454438 w 908858"/>
                <a:gd name="connsiteY80" fmla="*/ 623944 h 1081265"/>
                <a:gd name="connsiteX81" fmla="*/ 311330 w 908858"/>
                <a:gd name="connsiteY81" fmla="*/ 595700 h 1081265"/>
                <a:gd name="connsiteX82" fmla="*/ 322891 w 908858"/>
                <a:gd name="connsiteY82" fmla="*/ 590954 h 1081265"/>
                <a:gd name="connsiteX83" fmla="*/ 357296 w 908858"/>
                <a:gd name="connsiteY83" fmla="*/ 539654 h 1081265"/>
                <a:gd name="connsiteX84" fmla="*/ 357296 w 908858"/>
                <a:gd name="connsiteY84" fmla="*/ 516389 h 1081265"/>
                <a:gd name="connsiteX85" fmla="*/ 551479 w 908858"/>
                <a:gd name="connsiteY85" fmla="*/ 516597 h 1081265"/>
                <a:gd name="connsiteX86" fmla="*/ 551479 w 908858"/>
                <a:gd name="connsiteY86" fmla="*/ 539656 h 1081265"/>
                <a:gd name="connsiteX87" fmla="*/ 585878 w 908858"/>
                <a:gd name="connsiteY87" fmla="*/ 590956 h 1081265"/>
                <a:gd name="connsiteX88" fmla="*/ 597478 w 908858"/>
                <a:gd name="connsiteY88" fmla="*/ 595718 h 1081265"/>
                <a:gd name="connsiteX89" fmla="*/ 454438 w 908858"/>
                <a:gd name="connsiteY89" fmla="*/ 623944 h 10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08858" h="1081265">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w="1379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name="connsiteX0" fmla="*/ 707104 w 804158"/>
                <a:gd name="connsiteY0" fmla="*/ 49082 h 443675"/>
                <a:gd name="connsiteX1" fmla="*/ 657747 w 804158"/>
                <a:gd name="connsiteY1" fmla="*/ 0 h 443675"/>
                <a:gd name="connsiteX2" fmla="*/ 657610 w 804158"/>
                <a:gd name="connsiteY2" fmla="*/ 0 h 443675"/>
                <a:gd name="connsiteX3" fmla="*/ 146135 w 804158"/>
                <a:gd name="connsiteY3" fmla="*/ 0 h 443675"/>
                <a:gd name="connsiteX4" fmla="*/ 97054 w 804158"/>
                <a:gd name="connsiteY4" fmla="*/ 49082 h 443675"/>
                <a:gd name="connsiteX5" fmla="*/ 97054 w 804158"/>
                <a:gd name="connsiteY5" fmla="*/ 363121 h 443675"/>
                <a:gd name="connsiteX6" fmla="*/ 0 w 804158"/>
                <a:gd name="connsiteY6" fmla="*/ 363121 h 443675"/>
                <a:gd name="connsiteX7" fmla="*/ 0 w 804158"/>
                <a:gd name="connsiteY7" fmla="*/ 394649 h 443675"/>
                <a:gd name="connsiteX8" fmla="*/ 49080 w 804158"/>
                <a:gd name="connsiteY8" fmla="*/ 443675 h 443675"/>
                <a:gd name="connsiteX9" fmla="*/ 755131 w 804158"/>
                <a:gd name="connsiteY9" fmla="*/ 443675 h 443675"/>
                <a:gd name="connsiteX10" fmla="*/ 804158 w 804158"/>
                <a:gd name="connsiteY10" fmla="*/ 394594 h 443675"/>
                <a:gd name="connsiteX11" fmla="*/ 804158 w 804158"/>
                <a:gd name="connsiteY11" fmla="*/ 363121 h 443675"/>
                <a:gd name="connsiteX12" fmla="*/ 707104 w 804158"/>
                <a:gd name="connsiteY12" fmla="*/ 363121 h 443675"/>
                <a:gd name="connsiteX13" fmla="*/ 776429 w 804158"/>
                <a:gd name="connsiteY13" fmla="*/ 390850 h 443675"/>
                <a:gd name="connsiteX14" fmla="*/ 776429 w 804158"/>
                <a:gd name="connsiteY14" fmla="*/ 394541 h 443675"/>
                <a:gd name="connsiteX15" fmla="*/ 755077 w 804158"/>
                <a:gd name="connsiteY15" fmla="*/ 415946 h 443675"/>
                <a:gd name="connsiteX16" fmla="*/ 49134 w 804158"/>
                <a:gd name="connsiteY16" fmla="*/ 415946 h 443675"/>
                <a:gd name="connsiteX17" fmla="*/ 27727 w 804158"/>
                <a:gd name="connsiteY17" fmla="*/ 394594 h 443675"/>
                <a:gd name="connsiteX18" fmla="*/ 27727 w 804158"/>
                <a:gd name="connsiteY18" fmla="*/ 390850 h 443675"/>
                <a:gd name="connsiteX19" fmla="*/ 124781 w 804158"/>
                <a:gd name="connsiteY19" fmla="*/ 390850 h 443675"/>
                <a:gd name="connsiteX20" fmla="*/ 124781 w 804158"/>
                <a:gd name="connsiteY20" fmla="*/ 49082 h 443675"/>
                <a:gd name="connsiteX21" fmla="*/ 146133 w 804158"/>
                <a:gd name="connsiteY21" fmla="*/ 27730 h 443675"/>
                <a:gd name="connsiteX22" fmla="*/ 658023 w 804158"/>
                <a:gd name="connsiteY22" fmla="*/ 27730 h 443675"/>
                <a:gd name="connsiteX23" fmla="*/ 679375 w 804158"/>
                <a:gd name="connsiteY23" fmla="*/ 49082 h 443675"/>
                <a:gd name="connsiteX24" fmla="*/ 679375 w 804158"/>
                <a:gd name="connsiteY24" fmla="*/ 390850 h 44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4158" h="443675">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w="1379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name="connsiteX0" fmla="*/ 77782 w 97331"/>
                <a:gd name="connsiteY0" fmla="*/ 0 h 155563"/>
                <a:gd name="connsiteX1" fmla="*/ 0 w 97331"/>
                <a:gd name="connsiteY1" fmla="*/ 77782 h 155563"/>
                <a:gd name="connsiteX2" fmla="*/ 77782 w 97331"/>
                <a:gd name="connsiteY2" fmla="*/ 155564 h 155563"/>
                <a:gd name="connsiteX3" fmla="*/ 97331 w 97331"/>
                <a:gd name="connsiteY3" fmla="*/ 136014 h 155563"/>
                <a:gd name="connsiteX4" fmla="*/ 39238 w 97331"/>
                <a:gd name="connsiteY4" fmla="*/ 77782 h 155563"/>
                <a:gd name="connsiteX5" fmla="*/ 97331 w 97331"/>
                <a:gd name="connsiteY5" fmla="*/ 19549 h 155563"/>
                <a:gd name="connsiteX6" fmla="*/ 77782 w 97331"/>
                <a:gd name="connsiteY6" fmla="*/ 0 h 15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31" h="155563">
                  <a:moveTo>
                    <a:pt x="77782" y="0"/>
                  </a:moveTo>
                  <a:lnTo>
                    <a:pt x="0" y="77782"/>
                  </a:lnTo>
                  <a:lnTo>
                    <a:pt x="77782" y="155564"/>
                  </a:lnTo>
                  <a:lnTo>
                    <a:pt x="97331" y="136014"/>
                  </a:lnTo>
                  <a:lnTo>
                    <a:pt x="39238" y="77782"/>
                  </a:lnTo>
                  <a:lnTo>
                    <a:pt x="97331" y="19549"/>
                  </a:lnTo>
                  <a:lnTo>
                    <a:pt x="77782" y="0"/>
                  </a:lnTo>
                  <a:close/>
                </a:path>
              </a:pathLst>
            </a:custGeom>
            <a:grpFill/>
            <a:ln w="1379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name="connsiteX0" fmla="*/ 0 w 97331"/>
                <a:gd name="connsiteY0" fmla="*/ 19549 h 155563"/>
                <a:gd name="connsiteX1" fmla="*/ 58094 w 97331"/>
                <a:gd name="connsiteY1" fmla="*/ 77782 h 155563"/>
                <a:gd name="connsiteX2" fmla="*/ 0 w 97331"/>
                <a:gd name="connsiteY2" fmla="*/ 136014 h 155563"/>
                <a:gd name="connsiteX3" fmla="*/ 19549 w 97331"/>
                <a:gd name="connsiteY3" fmla="*/ 155564 h 155563"/>
                <a:gd name="connsiteX4" fmla="*/ 97331 w 97331"/>
                <a:gd name="connsiteY4" fmla="*/ 77782 h 155563"/>
                <a:gd name="connsiteX5" fmla="*/ 19549 w 97331"/>
                <a:gd name="connsiteY5" fmla="*/ 0 h 155563"/>
                <a:gd name="connsiteX6" fmla="*/ 0 w 97331"/>
                <a:gd name="connsiteY6" fmla="*/ 19549 h 15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31" h="155563">
                  <a:moveTo>
                    <a:pt x="0" y="19549"/>
                  </a:moveTo>
                  <a:lnTo>
                    <a:pt x="58094" y="77782"/>
                  </a:lnTo>
                  <a:lnTo>
                    <a:pt x="0" y="136014"/>
                  </a:lnTo>
                  <a:lnTo>
                    <a:pt x="19549" y="155564"/>
                  </a:lnTo>
                  <a:lnTo>
                    <a:pt x="97331" y="77782"/>
                  </a:lnTo>
                  <a:lnTo>
                    <a:pt x="19549" y="0"/>
                  </a:lnTo>
                  <a:lnTo>
                    <a:pt x="0" y="19549"/>
                  </a:lnTo>
                  <a:close/>
                </a:path>
              </a:pathLst>
            </a:custGeom>
            <a:grpFill/>
            <a:ln w="13791"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name="connsiteX0" fmla="*/ 0 w 90537"/>
                <a:gd name="connsiteY0" fmla="*/ 156950 h 167625"/>
                <a:gd name="connsiteX1" fmla="*/ 25650 w 90537"/>
                <a:gd name="connsiteY1" fmla="*/ 167626 h 167625"/>
                <a:gd name="connsiteX2" fmla="*/ 90537 w 90537"/>
                <a:gd name="connsiteY2" fmla="*/ 10676 h 167625"/>
                <a:gd name="connsiteX3" fmla="*/ 65026 w 90537"/>
                <a:gd name="connsiteY3" fmla="*/ 0 h 167625"/>
                <a:gd name="connsiteX4" fmla="*/ 0 w 90537"/>
                <a:gd name="connsiteY4" fmla="*/ 156950 h 16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37" h="167625">
                  <a:moveTo>
                    <a:pt x="0" y="156950"/>
                  </a:moveTo>
                  <a:lnTo>
                    <a:pt x="25650" y="167626"/>
                  </a:lnTo>
                  <a:lnTo>
                    <a:pt x="90537" y="10676"/>
                  </a:lnTo>
                  <a:lnTo>
                    <a:pt x="65026" y="0"/>
                  </a:lnTo>
                  <a:lnTo>
                    <a:pt x="0" y="156950"/>
                  </a:lnTo>
                  <a:close/>
                </a:path>
              </a:pathLst>
            </a:custGeom>
            <a:solidFill>
              <a:schemeClr val="accent2"/>
            </a:solidFill>
            <a:ln w="13791" cap="flat">
              <a:noFill/>
              <a:prstDash val="solid"/>
              <a:miter/>
            </a:ln>
          </p:spPr>
          <p:txBody>
            <a:bodyPr rtlCol="0" anchor="ctr"/>
            <a:lstStyle/>
            <a:p>
              <a:endParaRPr lang="en-GB" dirty="0"/>
            </a:p>
          </p:txBody>
        </p:sp>
      </p:grpSp>
      <p:grpSp>
        <p:nvGrpSpPr>
          <p:cNvPr id="28" name="Graphic 4" descr="Programmer female outline">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name="connsiteX0" fmla="*/ 627421 w 899963"/>
                <a:gd name="connsiteY0" fmla="*/ 623217 h 1095182"/>
                <a:gd name="connsiteX1" fmla="*/ 808958 w 899963"/>
                <a:gd name="connsiteY1" fmla="*/ 719035 h 1095182"/>
                <a:gd name="connsiteX2" fmla="*/ 846506 w 899963"/>
                <a:gd name="connsiteY2" fmla="*/ 793508 h 1095182"/>
                <a:gd name="connsiteX3" fmla="*/ 871392 w 899963"/>
                <a:gd name="connsiteY3" fmla="*/ 992127 h 1095182"/>
                <a:gd name="connsiteX4" fmla="*/ 854041 w 899963"/>
                <a:gd name="connsiteY4" fmla="*/ 1031601 h 1095182"/>
                <a:gd name="connsiteX5" fmla="*/ 789851 w 899963"/>
                <a:gd name="connsiteY5" fmla="*/ 1064660 h 1095182"/>
                <a:gd name="connsiteX6" fmla="*/ 789851 w 899963"/>
                <a:gd name="connsiteY6" fmla="*/ 1095183 h 1095182"/>
                <a:gd name="connsiteX7" fmla="*/ 869891 w 899963"/>
                <a:gd name="connsiteY7" fmla="*/ 1055000 h 1095182"/>
                <a:gd name="connsiteX8" fmla="*/ 899394 w 899963"/>
                <a:gd name="connsiteY8" fmla="*/ 988714 h 1095182"/>
                <a:gd name="connsiteX9" fmla="*/ 874834 w 899963"/>
                <a:gd name="connsiteY9" fmla="*/ 792163 h 1095182"/>
                <a:gd name="connsiteX10" fmla="*/ 827371 w 899963"/>
                <a:gd name="connsiteY10" fmla="*/ 697435 h 1095182"/>
                <a:gd name="connsiteX11" fmla="*/ 701951 w 899963"/>
                <a:gd name="connsiteY11" fmla="*/ 622736 h 1095182"/>
                <a:gd name="connsiteX12" fmla="*/ 704925 w 899963"/>
                <a:gd name="connsiteY12" fmla="*/ 263726 h 1095182"/>
                <a:gd name="connsiteX13" fmla="*/ 696512 w 899963"/>
                <a:gd name="connsiteY13" fmla="*/ 192001 h 1095182"/>
                <a:gd name="connsiteX14" fmla="*/ 561304 w 899963"/>
                <a:gd name="connsiteY14" fmla="*/ 26525 h 1095182"/>
                <a:gd name="connsiteX15" fmla="*/ 527708 w 899963"/>
                <a:gd name="connsiteY15" fmla="*/ 29358 h 1095182"/>
                <a:gd name="connsiteX16" fmla="*/ 526121 w 899963"/>
                <a:gd name="connsiteY16" fmla="*/ 30491 h 1095182"/>
                <a:gd name="connsiteX17" fmla="*/ 519847 w 899963"/>
                <a:gd name="connsiteY17" fmla="*/ 21724 h 1095182"/>
                <a:gd name="connsiteX18" fmla="*/ 491902 w 899963"/>
                <a:gd name="connsiteY18" fmla="*/ 3792 h 1095182"/>
                <a:gd name="connsiteX19" fmla="*/ 283368 w 899963"/>
                <a:gd name="connsiteY19" fmla="*/ 61382 h 1095182"/>
                <a:gd name="connsiteX20" fmla="*/ 195822 w 899963"/>
                <a:gd name="connsiteY20" fmla="*/ 260157 h 1095182"/>
                <a:gd name="connsiteX21" fmla="*/ 198088 w 899963"/>
                <a:gd name="connsiteY21" fmla="*/ 622750 h 1095182"/>
                <a:gd name="connsiteX22" fmla="*/ 72555 w 899963"/>
                <a:gd name="connsiteY22" fmla="*/ 697506 h 1095182"/>
                <a:gd name="connsiteX23" fmla="*/ 25078 w 899963"/>
                <a:gd name="connsiteY23" fmla="*/ 792234 h 1095182"/>
                <a:gd name="connsiteX24" fmla="*/ 546 w 899963"/>
                <a:gd name="connsiteY24" fmla="*/ 988884 h 1095182"/>
                <a:gd name="connsiteX25" fmla="*/ 30077 w 899963"/>
                <a:gd name="connsiteY25" fmla="*/ 1054986 h 1095182"/>
                <a:gd name="connsiteX26" fmla="*/ 109989 w 899963"/>
                <a:gd name="connsiteY26" fmla="*/ 1095169 h 1095182"/>
                <a:gd name="connsiteX27" fmla="*/ 109989 w 899963"/>
                <a:gd name="connsiteY27" fmla="*/ 1064631 h 1095182"/>
                <a:gd name="connsiteX28" fmla="*/ 45983 w 899963"/>
                <a:gd name="connsiteY28" fmla="*/ 1031587 h 1095182"/>
                <a:gd name="connsiteX29" fmla="*/ 28619 w 899963"/>
                <a:gd name="connsiteY29" fmla="*/ 992269 h 1095182"/>
                <a:gd name="connsiteX30" fmla="*/ 53334 w 899963"/>
                <a:gd name="connsiteY30" fmla="*/ 794967 h 1095182"/>
                <a:gd name="connsiteX31" fmla="*/ 53448 w 899963"/>
                <a:gd name="connsiteY31" fmla="*/ 793551 h 1095182"/>
                <a:gd name="connsiteX32" fmla="*/ 90939 w 899963"/>
                <a:gd name="connsiteY32" fmla="*/ 719078 h 1095182"/>
                <a:gd name="connsiteX33" fmla="*/ 272420 w 899963"/>
                <a:gd name="connsiteY33" fmla="*/ 623217 h 1095182"/>
                <a:gd name="connsiteX34" fmla="*/ 449920 w 899963"/>
                <a:gd name="connsiteY34" fmla="*/ 665709 h 1095182"/>
                <a:gd name="connsiteX35" fmla="*/ 627421 w 899963"/>
                <a:gd name="connsiteY35" fmla="*/ 623217 h 1095182"/>
                <a:gd name="connsiteX36" fmla="*/ 260692 w 899963"/>
                <a:gd name="connsiteY36" fmla="*/ 597453 h 1095182"/>
                <a:gd name="connsiteX37" fmla="*/ 226345 w 899963"/>
                <a:gd name="connsiteY37" fmla="*/ 610725 h 1095182"/>
                <a:gd name="connsiteX38" fmla="*/ 224150 w 899963"/>
                <a:gd name="connsiteY38" fmla="*/ 259973 h 1095182"/>
                <a:gd name="connsiteX39" fmla="*/ 301739 w 899963"/>
                <a:gd name="connsiteY39" fmla="*/ 82926 h 1095182"/>
                <a:gd name="connsiteX40" fmla="*/ 486916 w 899963"/>
                <a:gd name="connsiteY40" fmla="*/ 31723 h 1095182"/>
                <a:gd name="connsiteX41" fmla="*/ 496746 w 899963"/>
                <a:gd name="connsiteY41" fmla="*/ 38239 h 1095182"/>
                <a:gd name="connsiteX42" fmla="*/ 511235 w 899963"/>
                <a:gd name="connsiteY42" fmla="*/ 58493 h 1095182"/>
                <a:gd name="connsiteX43" fmla="*/ 530965 w 899963"/>
                <a:gd name="connsiteY43" fmla="*/ 61793 h 1095182"/>
                <a:gd name="connsiteX44" fmla="*/ 544067 w 899963"/>
                <a:gd name="connsiteY44" fmla="*/ 52459 h 1095182"/>
                <a:gd name="connsiteX45" fmla="*/ 548599 w 899963"/>
                <a:gd name="connsiteY45" fmla="*/ 51893 h 1095182"/>
                <a:gd name="connsiteX46" fmla="*/ 669105 w 899963"/>
                <a:gd name="connsiteY46" fmla="*/ 199479 h 1095182"/>
                <a:gd name="connsiteX47" fmla="*/ 676541 w 899963"/>
                <a:gd name="connsiteY47" fmla="*/ 263599 h 1095182"/>
                <a:gd name="connsiteX48" fmla="*/ 673708 w 899963"/>
                <a:gd name="connsiteY48" fmla="*/ 610796 h 1095182"/>
                <a:gd name="connsiteX49" fmla="*/ 640338 w 899963"/>
                <a:gd name="connsiteY49" fmla="*/ 597878 h 1095182"/>
                <a:gd name="connsiteX50" fmla="*/ 595014 w 899963"/>
                <a:gd name="connsiteY50" fmla="*/ 579281 h 1095182"/>
                <a:gd name="connsiteX51" fmla="*/ 577394 w 899963"/>
                <a:gd name="connsiteY51" fmla="*/ 553078 h 1095182"/>
                <a:gd name="connsiteX52" fmla="*/ 577394 w 899963"/>
                <a:gd name="connsiteY52" fmla="*/ 505799 h 1095182"/>
                <a:gd name="connsiteX53" fmla="*/ 648213 w 899963"/>
                <a:gd name="connsiteY53" fmla="*/ 354105 h 1095182"/>
                <a:gd name="connsiteX54" fmla="*/ 648213 w 899963"/>
                <a:gd name="connsiteY54" fmla="*/ 283286 h 1095182"/>
                <a:gd name="connsiteX55" fmla="*/ 605722 w 899963"/>
                <a:gd name="connsiteY55" fmla="*/ 240795 h 1095182"/>
                <a:gd name="connsiteX56" fmla="*/ 294119 w 899963"/>
                <a:gd name="connsiteY56" fmla="*/ 240795 h 1095182"/>
                <a:gd name="connsiteX57" fmla="*/ 251627 w 899963"/>
                <a:gd name="connsiteY57" fmla="*/ 283286 h 1095182"/>
                <a:gd name="connsiteX58" fmla="*/ 251627 w 899963"/>
                <a:gd name="connsiteY58" fmla="*/ 354105 h 1095182"/>
                <a:gd name="connsiteX59" fmla="*/ 322333 w 899963"/>
                <a:gd name="connsiteY59" fmla="*/ 505658 h 1095182"/>
                <a:gd name="connsiteX60" fmla="*/ 322333 w 899963"/>
                <a:gd name="connsiteY60" fmla="*/ 553021 h 1095182"/>
                <a:gd name="connsiteX61" fmla="*/ 304798 w 899963"/>
                <a:gd name="connsiteY61" fmla="*/ 579309 h 1095182"/>
                <a:gd name="connsiteX62" fmla="*/ 279955 w 899963"/>
                <a:gd name="connsiteY62" fmla="*/ 354105 h 1095182"/>
                <a:gd name="connsiteX63" fmla="*/ 279955 w 899963"/>
                <a:gd name="connsiteY63" fmla="*/ 283286 h 1095182"/>
                <a:gd name="connsiteX64" fmla="*/ 294119 w 899963"/>
                <a:gd name="connsiteY64" fmla="*/ 269123 h 1095182"/>
                <a:gd name="connsiteX65" fmla="*/ 605722 w 899963"/>
                <a:gd name="connsiteY65" fmla="*/ 269123 h 1095182"/>
                <a:gd name="connsiteX66" fmla="*/ 619886 w 899963"/>
                <a:gd name="connsiteY66" fmla="*/ 283286 h 1095182"/>
                <a:gd name="connsiteX67" fmla="*/ 619886 w 899963"/>
                <a:gd name="connsiteY67" fmla="*/ 354105 h 1095182"/>
                <a:gd name="connsiteX68" fmla="*/ 449920 w 899963"/>
                <a:gd name="connsiteY68" fmla="*/ 524071 h 1095182"/>
                <a:gd name="connsiteX69" fmla="*/ 279955 w 899963"/>
                <a:gd name="connsiteY69" fmla="*/ 354105 h 1095182"/>
                <a:gd name="connsiteX70" fmla="*/ 449920 w 899963"/>
                <a:gd name="connsiteY70" fmla="*/ 637381 h 1095182"/>
                <a:gd name="connsiteX71" fmla="*/ 305676 w 899963"/>
                <a:gd name="connsiteY71" fmla="*/ 609507 h 1095182"/>
                <a:gd name="connsiteX72" fmla="*/ 315591 w 899963"/>
                <a:gd name="connsiteY72" fmla="*/ 605456 h 1095182"/>
                <a:gd name="connsiteX73" fmla="*/ 350774 w 899963"/>
                <a:gd name="connsiteY73" fmla="*/ 553064 h 1095182"/>
                <a:gd name="connsiteX74" fmla="*/ 350774 w 899963"/>
                <a:gd name="connsiteY74" fmla="*/ 525487 h 1095182"/>
                <a:gd name="connsiteX75" fmla="*/ 549067 w 899963"/>
                <a:gd name="connsiteY75" fmla="*/ 525586 h 1095182"/>
                <a:gd name="connsiteX76" fmla="*/ 549067 w 899963"/>
                <a:gd name="connsiteY76" fmla="*/ 553064 h 1095182"/>
                <a:gd name="connsiteX77" fmla="*/ 584207 w 899963"/>
                <a:gd name="connsiteY77" fmla="*/ 605470 h 1095182"/>
                <a:gd name="connsiteX78" fmla="*/ 594122 w 899963"/>
                <a:gd name="connsiteY78" fmla="*/ 609535 h 1095182"/>
                <a:gd name="connsiteX79" fmla="*/ 449920 w 899963"/>
                <a:gd name="connsiteY79" fmla="*/ 637381 h 109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9963" h="1095182">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w="14089"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name="connsiteX0" fmla="*/ 722353 w 821499"/>
                <a:gd name="connsiteY0" fmla="*/ 50140 h 453241"/>
                <a:gd name="connsiteX1" fmla="*/ 671930 w 821499"/>
                <a:gd name="connsiteY1" fmla="*/ 0 h 453241"/>
                <a:gd name="connsiteX2" fmla="*/ 671845 w 821499"/>
                <a:gd name="connsiteY2" fmla="*/ 0 h 453241"/>
                <a:gd name="connsiteX3" fmla="*/ 149343 w 821499"/>
                <a:gd name="connsiteY3" fmla="*/ 0 h 453241"/>
                <a:gd name="connsiteX4" fmla="*/ 99146 w 821499"/>
                <a:gd name="connsiteY4" fmla="*/ 50140 h 453241"/>
                <a:gd name="connsiteX5" fmla="*/ 99146 w 821499"/>
                <a:gd name="connsiteY5" fmla="*/ 370950 h 453241"/>
                <a:gd name="connsiteX6" fmla="*/ 0 w 821499"/>
                <a:gd name="connsiteY6" fmla="*/ 370950 h 453241"/>
                <a:gd name="connsiteX7" fmla="*/ 0 w 821499"/>
                <a:gd name="connsiteY7" fmla="*/ 403158 h 453241"/>
                <a:gd name="connsiteX8" fmla="*/ 50196 w 821499"/>
                <a:gd name="connsiteY8" fmla="*/ 453241 h 453241"/>
                <a:gd name="connsiteX9" fmla="*/ 771473 w 821499"/>
                <a:gd name="connsiteY9" fmla="*/ 453241 h 453241"/>
                <a:gd name="connsiteX10" fmla="*/ 821499 w 821499"/>
                <a:gd name="connsiteY10" fmla="*/ 403101 h 453241"/>
                <a:gd name="connsiteX11" fmla="*/ 821499 w 821499"/>
                <a:gd name="connsiteY11" fmla="*/ 370950 h 453241"/>
                <a:gd name="connsiteX12" fmla="*/ 722353 w 821499"/>
                <a:gd name="connsiteY12" fmla="*/ 370950 h 453241"/>
                <a:gd name="connsiteX13" fmla="*/ 793172 w 821499"/>
                <a:gd name="connsiteY13" fmla="*/ 399277 h 453241"/>
                <a:gd name="connsiteX14" fmla="*/ 793172 w 821499"/>
                <a:gd name="connsiteY14" fmla="*/ 403045 h 453241"/>
                <a:gd name="connsiteX15" fmla="*/ 771416 w 821499"/>
                <a:gd name="connsiteY15" fmla="*/ 424914 h 453241"/>
                <a:gd name="connsiteX16" fmla="*/ 50253 w 821499"/>
                <a:gd name="connsiteY16" fmla="*/ 424914 h 453241"/>
                <a:gd name="connsiteX17" fmla="*/ 28328 w 821499"/>
                <a:gd name="connsiteY17" fmla="*/ 403101 h 453241"/>
                <a:gd name="connsiteX18" fmla="*/ 28328 w 821499"/>
                <a:gd name="connsiteY18" fmla="*/ 399277 h 453241"/>
                <a:gd name="connsiteX19" fmla="*/ 127474 w 821499"/>
                <a:gd name="connsiteY19" fmla="*/ 399277 h 453241"/>
                <a:gd name="connsiteX20" fmla="*/ 127474 w 821499"/>
                <a:gd name="connsiteY20" fmla="*/ 50140 h 453241"/>
                <a:gd name="connsiteX21" fmla="*/ 149343 w 821499"/>
                <a:gd name="connsiteY21" fmla="*/ 28328 h 453241"/>
                <a:gd name="connsiteX22" fmla="*/ 672270 w 821499"/>
                <a:gd name="connsiteY22" fmla="*/ 28328 h 453241"/>
                <a:gd name="connsiteX23" fmla="*/ 694025 w 821499"/>
                <a:gd name="connsiteY23" fmla="*/ 50140 h 453241"/>
                <a:gd name="connsiteX24" fmla="*/ 694025 w 821499"/>
                <a:gd name="connsiteY24" fmla="*/ 399277 h 45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499" h="453241">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w="14089"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name="connsiteX0" fmla="*/ 0 w 92489"/>
                <a:gd name="connsiteY0" fmla="*/ 160334 h 171240"/>
                <a:gd name="connsiteX1" fmla="*/ 26203 w 92489"/>
                <a:gd name="connsiteY1" fmla="*/ 171240 h 171240"/>
                <a:gd name="connsiteX2" fmla="*/ 92489 w 92489"/>
                <a:gd name="connsiteY2" fmla="*/ 10906 h 171240"/>
                <a:gd name="connsiteX3" fmla="*/ 66428 w 92489"/>
                <a:gd name="connsiteY3" fmla="*/ 0 h 171240"/>
                <a:gd name="connsiteX4" fmla="*/ 0 w 92489"/>
                <a:gd name="connsiteY4" fmla="*/ 160334 h 17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89" h="171240">
                  <a:moveTo>
                    <a:pt x="0" y="160334"/>
                  </a:moveTo>
                  <a:lnTo>
                    <a:pt x="26203" y="171240"/>
                  </a:lnTo>
                  <a:lnTo>
                    <a:pt x="92489" y="10906"/>
                  </a:lnTo>
                  <a:lnTo>
                    <a:pt x="66428" y="0"/>
                  </a:lnTo>
                  <a:lnTo>
                    <a:pt x="0" y="160334"/>
                  </a:lnTo>
                  <a:close/>
                </a:path>
              </a:pathLst>
            </a:custGeom>
            <a:solidFill>
              <a:schemeClr val="accent2"/>
            </a:solidFill>
            <a:ln w="14089"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name="connsiteX0" fmla="*/ 79459 w 99429"/>
                <a:gd name="connsiteY0" fmla="*/ 0 h 158917"/>
                <a:gd name="connsiteX1" fmla="*/ 0 w 99429"/>
                <a:gd name="connsiteY1" fmla="*/ 79459 h 158917"/>
                <a:gd name="connsiteX2" fmla="*/ 79459 w 99429"/>
                <a:gd name="connsiteY2" fmla="*/ 158918 h 158917"/>
                <a:gd name="connsiteX3" fmla="*/ 99430 w 99429"/>
                <a:gd name="connsiteY3" fmla="*/ 138947 h 158917"/>
                <a:gd name="connsiteX4" fmla="*/ 40084 w 99429"/>
                <a:gd name="connsiteY4" fmla="*/ 79459 h 158917"/>
                <a:gd name="connsiteX5" fmla="*/ 99430 w 99429"/>
                <a:gd name="connsiteY5" fmla="*/ 19971 h 158917"/>
                <a:gd name="connsiteX6" fmla="*/ 79459 w 99429"/>
                <a:gd name="connsiteY6" fmla="*/ 0 h 1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29" h="158917">
                  <a:moveTo>
                    <a:pt x="79459" y="0"/>
                  </a:moveTo>
                  <a:lnTo>
                    <a:pt x="0" y="79459"/>
                  </a:lnTo>
                  <a:lnTo>
                    <a:pt x="79459" y="158918"/>
                  </a:lnTo>
                  <a:lnTo>
                    <a:pt x="99430" y="138947"/>
                  </a:lnTo>
                  <a:lnTo>
                    <a:pt x="40084" y="79459"/>
                  </a:lnTo>
                  <a:lnTo>
                    <a:pt x="99430" y="19971"/>
                  </a:lnTo>
                  <a:lnTo>
                    <a:pt x="79459" y="0"/>
                  </a:lnTo>
                  <a:close/>
                </a:path>
              </a:pathLst>
            </a:custGeom>
            <a:grpFill/>
            <a:ln w="14089"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name="connsiteX0" fmla="*/ 0 w 99429"/>
                <a:gd name="connsiteY0" fmla="*/ 19971 h 158917"/>
                <a:gd name="connsiteX1" fmla="*/ 59346 w 99429"/>
                <a:gd name="connsiteY1" fmla="*/ 79459 h 158917"/>
                <a:gd name="connsiteX2" fmla="*/ 0 w 99429"/>
                <a:gd name="connsiteY2" fmla="*/ 138947 h 158917"/>
                <a:gd name="connsiteX3" fmla="*/ 19971 w 99429"/>
                <a:gd name="connsiteY3" fmla="*/ 158918 h 158917"/>
                <a:gd name="connsiteX4" fmla="*/ 99430 w 99429"/>
                <a:gd name="connsiteY4" fmla="*/ 79459 h 158917"/>
                <a:gd name="connsiteX5" fmla="*/ 19971 w 99429"/>
                <a:gd name="connsiteY5" fmla="*/ 0 h 158917"/>
                <a:gd name="connsiteX6" fmla="*/ 0 w 99429"/>
                <a:gd name="connsiteY6" fmla="*/ 19971 h 1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29" h="158917">
                  <a:moveTo>
                    <a:pt x="0" y="19971"/>
                  </a:moveTo>
                  <a:lnTo>
                    <a:pt x="59346" y="79459"/>
                  </a:lnTo>
                  <a:lnTo>
                    <a:pt x="0" y="138947"/>
                  </a:lnTo>
                  <a:lnTo>
                    <a:pt x="19971" y="158918"/>
                  </a:lnTo>
                  <a:lnTo>
                    <a:pt x="99430" y="79459"/>
                  </a:lnTo>
                  <a:lnTo>
                    <a:pt x="19971" y="0"/>
                  </a:lnTo>
                  <a:lnTo>
                    <a:pt x="0" y="19971"/>
                  </a:lnTo>
                  <a:close/>
                </a:path>
              </a:pathLst>
            </a:custGeom>
            <a:grpFill/>
            <a:ln w="14089" cap="flat">
              <a:noFill/>
              <a:prstDash val="solid"/>
              <a:miter/>
            </a:ln>
          </p:spPr>
          <p:txBody>
            <a:bodyPr rtlCol="0" anchor="ctr"/>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wrap="square" rtlCol="0">
            <a:spAutoFit/>
          </a:bodyPr>
          <a:lstStyle/>
          <a:p>
            <a:pPr marL="342900" indent="-342900" algn="ctr">
              <a:buClr>
                <a:srgbClr val="008CCF"/>
              </a:buClr>
              <a:buFont typeface="Rubik" pitchFamily="2" charset="-79"/>
              <a:buChar char="•"/>
            </a:pPr>
            <a:r>
              <a:rPr lang="en-GB" sz="2400">
                <a:solidFill>
                  <a:schemeClr val="tx1"/>
                </a:solidFill>
              </a:rPr>
              <a:t>Developer tools &amp; training</a:t>
            </a:r>
            <a:endParaRPr lang="en-GB" sz="2400" dirty="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wrap="square" rtlCol="0">
            <a:spAutoFit/>
          </a:bodyPr>
          <a:lstStyle/>
          <a:p>
            <a:pPr marL="342900" indent="-342900" algn="ctr">
              <a:buClr>
                <a:srgbClr val="008CCF"/>
              </a:buClr>
              <a:buFont typeface="Rubik" pitchFamily="2" charset="-79"/>
              <a:buChar char="•"/>
            </a:pPr>
            <a:r>
              <a:rPr lang="en-GB" sz="2400"/>
              <a:t>Custom app submission</a:t>
            </a:r>
            <a:endParaRPr lang="en-GB" sz="2400" dirty="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wrap="square" rtlCol="0">
            <a:spAutoFit/>
          </a:bodyPr>
          <a:lstStyle/>
          <a:p>
            <a:pPr marL="342900" indent="-342900" algn="ctr">
              <a:buClr>
                <a:srgbClr val="008CCF"/>
              </a:buClr>
              <a:buFont typeface="Rubik" pitchFamily="2" charset="-79"/>
              <a:buChar char="•"/>
            </a:pPr>
            <a:r>
              <a:rPr lang="en-GB" sz="2400"/>
              <a:t>Events &amp; discussion</a:t>
            </a:r>
            <a:endParaRPr lang="en-GB" sz="2400" dirty="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spd="slow" p14:dur="2000" advTm="21095"/>
    </mc:Choice>
    <mc:Fallback>
      <p:transition spd="slow" advTm="210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anim calcmode="lin" valueType="num">
                                      <p:cBhvr>
                                        <p:cTn id="23" dur="500" fill="hold"/>
                                        <p:tgtEl>
                                          <p:spTgt spid="28"/>
                                        </p:tgtEl>
                                        <p:attrNameLst>
                                          <p:attrName>ppt_x</p:attrName>
                                        </p:attrNameLst>
                                      </p:cBhvr>
                                      <p:tavLst>
                                        <p:tav tm="0">
                                          <p:val>
                                            <p:strVal val="#ppt_x"/>
                                          </p:val>
                                        </p:tav>
                                        <p:tav tm="100000">
                                          <p:val>
                                            <p:strVal val="#ppt_x"/>
                                          </p:val>
                                        </p:tav>
                                      </p:tavLst>
                                    </p:anim>
                                    <p:anim calcmode="lin" valueType="num">
                                      <p:cBhvr>
                                        <p:cTn id="24"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25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25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a:r>
              <a:rPr lang="en-GB"/>
              <a:t>DHIS2 website and social </a:t>
            </a:r>
            <a:r>
              <a:rPr lang="en-GB" dirty="0"/>
              <a:t>m</a:t>
            </a:r>
            <a:r>
              <a:rPr lang="en-GB"/>
              <a:t>edia</a:t>
            </a:r>
            <a:endParaRPr lang="en-GB" dirty="0"/>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dhis2</a:t>
            </a:r>
            <a:r>
              <a:rPr lang="en-US" sz="2800" b="0" i="0" u="none" strike="noStrike" dirty="0">
                <a:solidFill>
                  <a:schemeClr val="bg1"/>
                </a:solidFill>
                <a:effectLst/>
              </a:rPr>
              <a:t>.org</a:t>
            </a:r>
            <a:endParaRPr lang="en-GB" sz="2800" dirty="0">
              <a:solidFill>
                <a:schemeClr val="bg1"/>
              </a:solidFill>
            </a:endParaRPr>
          </a:p>
        </p:txBody>
      </p:sp>
      <p:pic>
        <p:nvPicPr>
          <p:cNvPr id="6" name="Picture 5" descr="Icon&#10;&#10;Description automatically generated">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id="8" name="Picture 7" descr="Logo&#10;&#10;Description automatically generated">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play.dhis2.org</a:t>
            </a:r>
          </a:p>
        </p:txBody>
      </p:sp>
      <p:pic>
        <p:nvPicPr>
          <p:cNvPr id="13" name="Picture 12" descr="Icon&#10;&#10;Description automatically generated">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id="17" name="Picture 16" descr="Logo&#10;&#10;Description automatically generated">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id="18" name="Graphic 9" descr="Download from cloud with solid fill">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name="connsiteX0" fmla="*/ 271463 w 390525"/>
                <a:gd name="connsiteY0" fmla="*/ 0 h 457200"/>
                <a:gd name="connsiteX1" fmla="*/ 119063 w 390525"/>
                <a:gd name="connsiteY1" fmla="*/ 0 h 457200"/>
                <a:gd name="connsiteX2" fmla="*/ 119063 w 390525"/>
                <a:gd name="connsiteY2" fmla="*/ 228600 h 457200"/>
                <a:gd name="connsiteX3" fmla="*/ 0 w 390525"/>
                <a:gd name="connsiteY3" fmla="*/ 228600 h 457200"/>
                <a:gd name="connsiteX4" fmla="*/ 195263 w 390525"/>
                <a:gd name="connsiteY4" fmla="*/ 457200 h 457200"/>
                <a:gd name="connsiteX5" fmla="*/ 390525 w 390525"/>
                <a:gd name="connsiteY5" fmla="*/ 228600 h 457200"/>
                <a:gd name="connsiteX6" fmla="*/ 271463 w 390525"/>
                <a:gd name="connsiteY6" fmla="*/ 2286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57200">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name="connsiteX0" fmla="*/ 748599 w 876515"/>
                <a:gd name="connsiteY0" fmla="*/ 237008 h 533235"/>
                <a:gd name="connsiteX1" fmla="*/ 677161 w 876515"/>
                <a:gd name="connsiteY1" fmla="*/ 120803 h 533235"/>
                <a:gd name="connsiteX2" fmla="*/ 540954 w 876515"/>
                <a:gd name="connsiteY2" fmla="*/ 92228 h 533235"/>
                <a:gd name="connsiteX3" fmla="*/ 324736 w 876515"/>
                <a:gd name="connsiteY3" fmla="*/ 5550 h 533235"/>
                <a:gd name="connsiteX4" fmla="*/ 170431 w 876515"/>
                <a:gd name="connsiteY4" fmla="*/ 177000 h 533235"/>
                <a:gd name="connsiteX5" fmla="*/ 34224 w 876515"/>
                <a:gd name="connsiteY5" fmla="*/ 247485 h 533235"/>
                <a:gd name="connsiteX6" fmla="*/ 16126 w 876515"/>
                <a:gd name="connsiteY6" fmla="*/ 430365 h 533235"/>
                <a:gd name="connsiteX7" fmla="*/ 165669 w 876515"/>
                <a:gd name="connsiteY7" fmla="*/ 532283 h 533235"/>
                <a:gd name="connsiteX8" fmla="*/ 235201 w 876515"/>
                <a:gd name="connsiteY8" fmla="*/ 532283 h 533235"/>
                <a:gd name="connsiteX9" fmla="*/ 209484 w 876515"/>
                <a:gd name="connsiteY9" fmla="*/ 500850 h 533235"/>
                <a:gd name="connsiteX10" fmla="*/ 185671 w 876515"/>
                <a:gd name="connsiteY10" fmla="*/ 473228 h 533235"/>
                <a:gd name="connsiteX11" fmla="*/ 168526 w 876515"/>
                <a:gd name="connsiteY11" fmla="*/ 473228 h 533235"/>
                <a:gd name="connsiteX12" fmla="*/ 68514 w 876515"/>
                <a:gd name="connsiteY12" fmla="*/ 405600 h 533235"/>
                <a:gd name="connsiteX13" fmla="*/ 80896 w 876515"/>
                <a:gd name="connsiteY13" fmla="*/ 283680 h 533235"/>
                <a:gd name="connsiteX14" fmla="*/ 193291 w 876515"/>
                <a:gd name="connsiteY14" fmla="*/ 237960 h 533235"/>
                <a:gd name="connsiteX15" fmla="*/ 226629 w 876515"/>
                <a:gd name="connsiteY15" fmla="*/ 243675 h 533235"/>
                <a:gd name="connsiteX16" fmla="*/ 226629 w 876515"/>
                <a:gd name="connsiteY16" fmla="*/ 206528 h 533235"/>
                <a:gd name="connsiteX17" fmla="*/ 338071 w 876515"/>
                <a:gd name="connsiteY17" fmla="*/ 63653 h 533235"/>
                <a:gd name="connsiteX18" fmla="*/ 501901 w 876515"/>
                <a:gd name="connsiteY18" fmla="*/ 139853 h 533235"/>
                <a:gd name="connsiteX19" fmla="*/ 513331 w 876515"/>
                <a:gd name="connsiteY19" fmla="*/ 162713 h 533235"/>
                <a:gd name="connsiteX20" fmla="*/ 537144 w 876515"/>
                <a:gd name="connsiteY20" fmla="*/ 154140 h 533235"/>
                <a:gd name="connsiteX21" fmla="*/ 643824 w 876515"/>
                <a:gd name="connsiteY21" fmla="*/ 169380 h 533235"/>
                <a:gd name="connsiteX22" fmla="*/ 693354 w 876515"/>
                <a:gd name="connsiteY22" fmla="*/ 265583 h 533235"/>
                <a:gd name="connsiteX23" fmla="*/ 693354 w 876515"/>
                <a:gd name="connsiteY23" fmla="*/ 295110 h 533235"/>
                <a:gd name="connsiteX24" fmla="*/ 732406 w 876515"/>
                <a:gd name="connsiteY24" fmla="*/ 295110 h 533235"/>
                <a:gd name="connsiteX25" fmla="*/ 818131 w 876515"/>
                <a:gd name="connsiteY25" fmla="*/ 384645 h 533235"/>
                <a:gd name="connsiteX26" fmla="*/ 731454 w 876515"/>
                <a:gd name="connsiteY26" fmla="*/ 473228 h 533235"/>
                <a:gd name="connsiteX27" fmla="*/ 681924 w 876515"/>
                <a:gd name="connsiteY27" fmla="*/ 473228 h 533235"/>
                <a:gd name="connsiteX28" fmla="*/ 657159 w 876515"/>
                <a:gd name="connsiteY28" fmla="*/ 500850 h 533235"/>
                <a:gd name="connsiteX29" fmla="*/ 630489 w 876515"/>
                <a:gd name="connsiteY29" fmla="*/ 533235 h 533235"/>
                <a:gd name="connsiteX30" fmla="*/ 731454 w 876515"/>
                <a:gd name="connsiteY30" fmla="*/ 533235 h 533235"/>
                <a:gd name="connsiteX31" fmla="*/ 876234 w 876515"/>
                <a:gd name="connsiteY31" fmla="*/ 393218 h 533235"/>
                <a:gd name="connsiteX32" fmla="*/ 748599 w 876515"/>
                <a:gd name="connsiteY32" fmla="*/ 237008 h 533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6515" h="53323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w="9525" cap="flat">
              <a:noFill/>
              <a:prstDash val="solid"/>
              <a:miter/>
            </a:ln>
          </p:spPr>
          <p:txBody>
            <a:bodyPr rtlCol="0" anchor="ctr"/>
            <a:lstStyle/>
            <a:p>
              <a:endParaRPr lang="en-GB"/>
            </a:p>
          </p:txBody>
        </p:sp>
      </p:grpSp>
      <p:pic>
        <p:nvPicPr>
          <p:cNvPr id="21" name="Graphic 20" descr="Arrow: Counter-clockwise curve with solid fill">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6093227" flipH="1">
            <a:off x="7288596" y="3739907"/>
            <a:ext cx="914402" cy="914400"/>
          </a:xfrm>
          <a:prstGeom prst="rect">
            <a:avLst/>
          </a:prstGeom>
        </p:spPr>
      </p:pic>
      <p:pic>
        <p:nvPicPr>
          <p:cNvPr id="22" name="Graphic 21" descr="Arrow: Counter-clockwise curve with solid fill">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id="23" name="Graphic 22" descr="Arrow: Straight with solid fill">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id="24" name="Graphic 23" descr="Arrow: Counter-clockwise curve with solid fill">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7991264" flipH="1">
            <a:off x="4003163" y="2708017"/>
            <a:ext cx="914402" cy="914400"/>
          </a:xfrm>
          <a:prstGeom prst="rect">
            <a:avLst/>
          </a:prstGeom>
        </p:spPr>
      </p:pic>
      <p:pic>
        <p:nvPicPr>
          <p:cNvPr id="25" name="Graphic 24" descr="Arrow: Counter-clockwise curve with solid fill">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4366638" flipH="1" flipV="1">
            <a:off x="7332214" y="2673471"/>
            <a:ext cx="914402" cy="922564"/>
          </a:xfrm>
          <a:prstGeom prst="rect">
            <a:avLst/>
          </a:prstGeom>
        </p:spPr>
      </p:pic>
      <p:pic>
        <p:nvPicPr>
          <p:cNvPr id="26" name="Graphic 25" descr="Arrow: Straight with solid fill">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id="27" name="Graphic 26" descr="Arrow: Straight with solid fill">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flipH="1">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91440" rtlCol="0" anchor="ctr"/>
          <a:lstStyle/>
          <a:p>
            <a:pPr algn="ctr">
              <a:buClr>
                <a:srgbClr val="008CCF"/>
              </a:buClr>
            </a:pPr>
            <a:r>
              <a:rPr lang="es-ES" sz="4000">
                <a:solidFill>
                  <a:schemeClr val="bg1"/>
                </a:solidFill>
                <a:latin typeface="Gungsuh" panose="02030600000101010101" pitchFamily="18" charset="-127"/>
                <a:ea typeface="Gungsuh" panose="02030600000101010101" pitchFamily="18" charset="-127"/>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spd="slow" p14:dur="2000" advTm="37059"/>
    </mc:Choice>
    <mc:Fallback>
      <p:transition spd="slow" advTm="370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par>
                                <p:cTn id="14" presetID="22" presetClass="entr" presetSubtype="1"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500"/>
                                        <p:tgtEl>
                                          <p:spTgt spid="27"/>
                                        </p:tgtEl>
                                      </p:cBhvr>
                                    </p:animEffect>
                                  </p:childTnLst>
                                </p:cTn>
                              </p:par>
                              <p:par>
                                <p:cTn id="17" presetID="22" presetClass="entr" presetSubtype="1"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5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par>
                                <p:cTn id="23" presetID="22" presetClass="entr" presetSubtype="1"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500"/>
                                        <p:tgtEl>
                                          <p:spTgt spid="21"/>
                                        </p:tgtEl>
                                      </p:cBhvr>
                                    </p:animEffect>
                                  </p:childTnLst>
                                </p:cTn>
                              </p:par>
                              <p:par>
                                <p:cTn id="26" presetID="22" presetClass="entr" presetSubtype="1"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up)">
                                      <p:cBhvr>
                                        <p:cTn id="28" dur="500"/>
                                        <p:tgtEl>
                                          <p:spTgt spid="26"/>
                                        </p:tgtEl>
                                      </p:cBhvr>
                                    </p:animEffect>
                                  </p:childTnLst>
                                </p:cTn>
                              </p:par>
                              <p:par>
                                <p:cTn id="29" presetID="22" presetClass="entr" presetSubtype="1"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par>
                                <p:cTn id="40" presetID="22" presetClass="entr" presetSubtype="8"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22" presetClass="entr" presetSubtype="8"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par>
                                <p:cTn id="46" presetID="22" presetClass="entr" presetSubtype="8"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par>
                                <p:cTn id="52" presetID="22" presetClass="entr" presetSubtype="8"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anim calcmode="lin" valueType="num">
                                      <p:cBhvr>
                                        <p:cTn id="60" dur="500" fill="hold"/>
                                        <p:tgtEl>
                                          <p:spTgt spid="9"/>
                                        </p:tgtEl>
                                        <p:attrNameLst>
                                          <p:attrName>ppt_x</p:attrName>
                                        </p:attrNameLst>
                                      </p:cBhvr>
                                      <p:tavLst>
                                        <p:tav tm="0">
                                          <p:val>
                                            <p:strVal val="#ppt_x"/>
                                          </p:val>
                                        </p:tav>
                                        <p:tav tm="100000">
                                          <p:val>
                                            <p:strVal val="#ppt_x"/>
                                          </p:val>
                                        </p:tav>
                                      </p:tavLst>
                                    </p:anim>
                                    <p:anim calcmode="lin" valueType="num">
                                      <p:cBhvr>
                                        <p:cTn id="6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anim calcmode="lin" valueType="num">
                                      <p:cBhvr>
                                        <p:cTn id="67" dur="500" fill="hold"/>
                                        <p:tgtEl>
                                          <p:spTgt spid="18"/>
                                        </p:tgtEl>
                                        <p:attrNameLst>
                                          <p:attrName>ppt_x</p:attrName>
                                        </p:attrNameLst>
                                      </p:cBhvr>
                                      <p:tavLst>
                                        <p:tav tm="0">
                                          <p:val>
                                            <p:strVal val="#ppt_x"/>
                                          </p:val>
                                        </p:tav>
                                        <p:tav tm="100000">
                                          <p:val>
                                            <p:strVal val="#ppt_x"/>
                                          </p:val>
                                        </p:tav>
                                      </p:tavLst>
                                    </p:anim>
                                    <p:anim calcmode="lin" valueType="num">
                                      <p:cBhvr>
                                        <p:cTn id="68"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anim calcmode="lin" valueType="num">
                                      <p:cBhvr>
                                        <p:cTn id="74" dur="500" fill="hold"/>
                                        <p:tgtEl>
                                          <p:spTgt spid="8"/>
                                        </p:tgtEl>
                                        <p:attrNameLst>
                                          <p:attrName>ppt_x</p:attrName>
                                        </p:attrNameLst>
                                      </p:cBhvr>
                                      <p:tavLst>
                                        <p:tav tm="0">
                                          <p:val>
                                            <p:strVal val="#ppt_x"/>
                                          </p:val>
                                        </p:tav>
                                        <p:tav tm="100000">
                                          <p:val>
                                            <p:strVal val="#ppt_x"/>
                                          </p:val>
                                        </p:tav>
                                      </p:tavLst>
                                    </p:anim>
                                    <p:anim calcmode="lin" valueType="num">
                                      <p:cBhvr>
                                        <p:cTn id="75" dur="500" fill="hold"/>
                                        <p:tgtEl>
                                          <p:spTgt spid="8"/>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anim calcmode="lin" valueType="num">
                                      <p:cBhvr>
                                        <p:cTn id="79" dur="500" fill="hold"/>
                                        <p:tgtEl>
                                          <p:spTgt spid="6"/>
                                        </p:tgtEl>
                                        <p:attrNameLst>
                                          <p:attrName>ppt_x</p:attrName>
                                        </p:attrNameLst>
                                      </p:cBhvr>
                                      <p:tavLst>
                                        <p:tav tm="0">
                                          <p:val>
                                            <p:strVal val="#ppt_x"/>
                                          </p:val>
                                        </p:tav>
                                        <p:tav tm="100000">
                                          <p:val>
                                            <p:strVal val="#ppt_x"/>
                                          </p:val>
                                        </p:tav>
                                      </p:tavLst>
                                    </p:anim>
                                    <p:anim calcmode="lin" valueType="num">
                                      <p:cBhvr>
                                        <p:cTn id="80"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2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a:r>
              <a:rPr lang="en-GB" dirty="0"/>
              <a:t>Summary</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DHIS2 is a community-driven project</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Global innovation and collaboration</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Many different ways to get involved</a:t>
            </a:r>
          </a:p>
        </p:txBody>
      </p:sp>
      <p:grpSp>
        <p:nvGrpSpPr>
          <p:cNvPr id="52" name="Graphic 6" descr="Customer review outline">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name="connsiteX0" fmla="*/ 73396 w 1339478"/>
                <a:gd name="connsiteY0" fmla="*/ 532122 h 660564"/>
                <a:gd name="connsiteX1" fmla="*/ 348631 w 1339478"/>
                <a:gd name="connsiteY1" fmla="*/ 532122 h 660564"/>
                <a:gd name="connsiteX2" fmla="*/ 348631 w 1339478"/>
                <a:gd name="connsiteY2" fmla="*/ 660565 h 660564"/>
                <a:gd name="connsiteX3" fmla="*/ 477075 w 1339478"/>
                <a:gd name="connsiteY3" fmla="*/ 532122 h 660564"/>
                <a:gd name="connsiteX4" fmla="*/ 587169 w 1339478"/>
                <a:gd name="connsiteY4" fmla="*/ 532122 h 660564"/>
                <a:gd name="connsiteX5" fmla="*/ 660565 w 1339478"/>
                <a:gd name="connsiteY5" fmla="*/ 660565 h 660564"/>
                <a:gd name="connsiteX6" fmla="*/ 733961 w 1339478"/>
                <a:gd name="connsiteY6" fmla="*/ 532122 h 660564"/>
                <a:gd name="connsiteX7" fmla="*/ 844055 w 1339478"/>
                <a:gd name="connsiteY7" fmla="*/ 532122 h 660564"/>
                <a:gd name="connsiteX8" fmla="*/ 972498 w 1339478"/>
                <a:gd name="connsiteY8" fmla="*/ 660565 h 660564"/>
                <a:gd name="connsiteX9" fmla="*/ 972498 w 1339478"/>
                <a:gd name="connsiteY9" fmla="*/ 532122 h 660564"/>
                <a:gd name="connsiteX10" fmla="*/ 1266083 w 1339478"/>
                <a:gd name="connsiteY10" fmla="*/ 532122 h 660564"/>
                <a:gd name="connsiteX11" fmla="*/ 1339479 w 1339478"/>
                <a:gd name="connsiteY11" fmla="*/ 458726 h 660564"/>
                <a:gd name="connsiteX12" fmla="*/ 1339479 w 1339478"/>
                <a:gd name="connsiteY12" fmla="*/ 73396 h 660564"/>
                <a:gd name="connsiteX13" fmla="*/ 1266083 w 1339478"/>
                <a:gd name="connsiteY13" fmla="*/ 0 h 660564"/>
                <a:gd name="connsiteX14" fmla="*/ 73396 w 1339478"/>
                <a:gd name="connsiteY14" fmla="*/ 0 h 660564"/>
                <a:gd name="connsiteX15" fmla="*/ 0 w 1339478"/>
                <a:gd name="connsiteY15" fmla="*/ 73396 h 660564"/>
                <a:gd name="connsiteX16" fmla="*/ 0 w 1339478"/>
                <a:gd name="connsiteY16" fmla="*/ 458726 h 660564"/>
                <a:gd name="connsiteX17" fmla="*/ 73396 w 1339478"/>
                <a:gd name="connsiteY17" fmla="*/ 532122 h 660564"/>
                <a:gd name="connsiteX18" fmla="*/ 36698 w 1339478"/>
                <a:gd name="connsiteY18" fmla="*/ 73396 h 660564"/>
                <a:gd name="connsiteX19" fmla="*/ 73396 w 1339478"/>
                <a:gd name="connsiteY19" fmla="*/ 36698 h 660564"/>
                <a:gd name="connsiteX20" fmla="*/ 1266083 w 1339478"/>
                <a:gd name="connsiteY20" fmla="*/ 36698 h 660564"/>
                <a:gd name="connsiteX21" fmla="*/ 1302781 w 1339478"/>
                <a:gd name="connsiteY21" fmla="*/ 73396 h 660564"/>
                <a:gd name="connsiteX22" fmla="*/ 1302781 w 1339478"/>
                <a:gd name="connsiteY22" fmla="*/ 458726 h 660564"/>
                <a:gd name="connsiteX23" fmla="*/ 1266083 w 1339478"/>
                <a:gd name="connsiteY23" fmla="*/ 495424 h 660564"/>
                <a:gd name="connsiteX24" fmla="*/ 935800 w 1339478"/>
                <a:gd name="connsiteY24" fmla="*/ 495424 h 660564"/>
                <a:gd name="connsiteX25" fmla="*/ 935800 w 1339478"/>
                <a:gd name="connsiteY25" fmla="*/ 571976 h 660564"/>
                <a:gd name="connsiteX26" fmla="*/ 870001 w 1339478"/>
                <a:gd name="connsiteY26" fmla="*/ 506176 h 660564"/>
                <a:gd name="connsiteX27" fmla="*/ 859248 w 1339478"/>
                <a:gd name="connsiteY27" fmla="*/ 495424 h 660564"/>
                <a:gd name="connsiteX28" fmla="*/ 712658 w 1339478"/>
                <a:gd name="connsiteY28" fmla="*/ 495424 h 660564"/>
                <a:gd name="connsiteX29" fmla="*/ 702107 w 1339478"/>
                <a:gd name="connsiteY29" fmla="*/ 513919 h 660564"/>
                <a:gd name="connsiteX30" fmla="*/ 660565 w 1339478"/>
                <a:gd name="connsiteY30" fmla="*/ 586600 h 660564"/>
                <a:gd name="connsiteX31" fmla="*/ 619041 w 1339478"/>
                <a:gd name="connsiteY31" fmla="*/ 513919 h 660564"/>
                <a:gd name="connsiteX32" fmla="*/ 608472 w 1339478"/>
                <a:gd name="connsiteY32" fmla="*/ 495424 h 660564"/>
                <a:gd name="connsiteX33" fmla="*/ 461882 w 1339478"/>
                <a:gd name="connsiteY33" fmla="*/ 495424 h 660564"/>
                <a:gd name="connsiteX34" fmla="*/ 451129 w 1339478"/>
                <a:gd name="connsiteY34" fmla="*/ 506176 h 660564"/>
                <a:gd name="connsiteX35" fmla="*/ 385329 w 1339478"/>
                <a:gd name="connsiteY35" fmla="*/ 571976 h 660564"/>
                <a:gd name="connsiteX36" fmla="*/ 385329 w 1339478"/>
                <a:gd name="connsiteY36" fmla="*/ 495424 h 660564"/>
                <a:gd name="connsiteX37" fmla="*/ 73396 w 1339478"/>
                <a:gd name="connsiteY37" fmla="*/ 495424 h 660564"/>
                <a:gd name="connsiteX38" fmla="*/ 36698 w 1339478"/>
                <a:gd name="connsiteY38" fmla="*/ 458726 h 6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9478" h="660564">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w="18256"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name="connsiteX0" fmla="*/ 0 w 862403"/>
                <a:gd name="connsiteY0" fmla="*/ 0 h 36698"/>
                <a:gd name="connsiteX1" fmla="*/ 862404 w 862403"/>
                <a:gd name="connsiteY1" fmla="*/ 0 h 36698"/>
                <a:gd name="connsiteX2" fmla="*/ 862404 w 862403"/>
                <a:gd name="connsiteY2" fmla="*/ 36698 h 36698"/>
                <a:gd name="connsiteX3" fmla="*/ 0 w 862403"/>
                <a:gd name="connsiteY3" fmla="*/ 36698 h 36698"/>
              </a:gdLst>
              <a:ahLst/>
              <a:cxnLst>
                <a:cxn ang="0">
                  <a:pos x="connsiteX0" y="connsiteY0"/>
                </a:cxn>
                <a:cxn ang="0">
                  <a:pos x="connsiteX1" y="connsiteY1"/>
                </a:cxn>
                <a:cxn ang="0">
                  <a:pos x="connsiteX2" y="connsiteY2"/>
                </a:cxn>
                <a:cxn ang="0">
                  <a:pos x="connsiteX3" y="connsiteY3"/>
                </a:cxn>
              </a:cxnLst>
              <a:rect l="l" t="t" r="r" b="b"/>
              <a:pathLst>
                <a:path w="862403" h="36698">
                  <a:moveTo>
                    <a:pt x="0" y="0"/>
                  </a:moveTo>
                  <a:lnTo>
                    <a:pt x="862404" y="0"/>
                  </a:lnTo>
                  <a:lnTo>
                    <a:pt x="862404" y="36698"/>
                  </a:lnTo>
                  <a:lnTo>
                    <a:pt x="0" y="36698"/>
                  </a:lnTo>
                  <a:close/>
                </a:path>
              </a:pathLst>
            </a:custGeom>
            <a:solidFill>
              <a:schemeClr val="accent1"/>
            </a:solidFill>
            <a:ln w="18256"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name="connsiteX0" fmla="*/ 0 w 972498"/>
                <a:gd name="connsiteY0" fmla="*/ 0 h 36698"/>
                <a:gd name="connsiteX1" fmla="*/ 972498 w 972498"/>
                <a:gd name="connsiteY1" fmla="*/ 0 h 36698"/>
                <a:gd name="connsiteX2" fmla="*/ 972498 w 972498"/>
                <a:gd name="connsiteY2" fmla="*/ 36698 h 36698"/>
                <a:gd name="connsiteX3" fmla="*/ 0 w 972498"/>
                <a:gd name="connsiteY3" fmla="*/ 36698 h 36698"/>
              </a:gdLst>
              <a:ahLst/>
              <a:cxnLst>
                <a:cxn ang="0">
                  <a:pos x="connsiteX0" y="connsiteY0"/>
                </a:cxn>
                <a:cxn ang="0">
                  <a:pos x="connsiteX1" y="connsiteY1"/>
                </a:cxn>
                <a:cxn ang="0">
                  <a:pos x="connsiteX2" y="connsiteY2"/>
                </a:cxn>
                <a:cxn ang="0">
                  <a:pos x="connsiteX3" y="connsiteY3"/>
                </a:cxn>
              </a:cxnLst>
              <a:rect l="l" t="t" r="r" b="b"/>
              <a:pathLst>
                <a:path w="972498" h="36698">
                  <a:moveTo>
                    <a:pt x="0" y="0"/>
                  </a:moveTo>
                  <a:lnTo>
                    <a:pt x="972498" y="0"/>
                  </a:lnTo>
                  <a:lnTo>
                    <a:pt x="972498" y="36698"/>
                  </a:lnTo>
                  <a:lnTo>
                    <a:pt x="0" y="36698"/>
                  </a:lnTo>
                  <a:close/>
                </a:path>
              </a:pathLst>
            </a:custGeom>
            <a:solidFill>
              <a:schemeClr val="accent1"/>
            </a:solidFill>
            <a:ln w="18256" cap="flat">
              <a:no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name="connsiteX0" fmla="*/ 0 w 678913"/>
                <a:gd name="connsiteY0" fmla="*/ 0 h 36698"/>
                <a:gd name="connsiteX1" fmla="*/ 678914 w 678913"/>
                <a:gd name="connsiteY1" fmla="*/ 0 h 36698"/>
                <a:gd name="connsiteX2" fmla="*/ 678914 w 678913"/>
                <a:gd name="connsiteY2" fmla="*/ 36698 h 36698"/>
                <a:gd name="connsiteX3" fmla="*/ 0 w 678913"/>
                <a:gd name="connsiteY3" fmla="*/ 36698 h 36698"/>
              </a:gdLst>
              <a:ahLst/>
              <a:cxnLst>
                <a:cxn ang="0">
                  <a:pos x="connsiteX0" y="connsiteY0"/>
                </a:cxn>
                <a:cxn ang="0">
                  <a:pos x="connsiteX1" y="connsiteY1"/>
                </a:cxn>
                <a:cxn ang="0">
                  <a:pos x="connsiteX2" y="connsiteY2"/>
                </a:cxn>
                <a:cxn ang="0">
                  <a:pos x="connsiteX3" y="connsiteY3"/>
                </a:cxn>
              </a:cxnLst>
              <a:rect l="l" t="t" r="r" b="b"/>
              <a:pathLst>
                <a:path w="678913" h="36698">
                  <a:moveTo>
                    <a:pt x="0" y="0"/>
                  </a:moveTo>
                  <a:lnTo>
                    <a:pt x="678914" y="0"/>
                  </a:lnTo>
                  <a:lnTo>
                    <a:pt x="678914" y="36698"/>
                  </a:lnTo>
                  <a:lnTo>
                    <a:pt x="0" y="36698"/>
                  </a:lnTo>
                  <a:close/>
                </a:path>
              </a:pathLst>
            </a:custGeom>
            <a:solidFill>
              <a:schemeClr val="accent1"/>
            </a:solidFill>
            <a:ln w="18256" cap="flat">
              <a:no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name="connsiteX0" fmla="*/ 0 w 283969"/>
                <a:gd name="connsiteY0" fmla="*/ 142021 h 283969"/>
                <a:gd name="connsiteX1" fmla="*/ 142021 w 283969"/>
                <a:gd name="connsiteY1" fmla="*/ 283969 h 283969"/>
                <a:gd name="connsiteX2" fmla="*/ 283969 w 283969"/>
                <a:gd name="connsiteY2" fmla="*/ 141948 h 283969"/>
                <a:gd name="connsiteX3" fmla="*/ 141985 w 283969"/>
                <a:gd name="connsiteY3" fmla="*/ 0 h 283969"/>
                <a:gd name="connsiteX4" fmla="*/ 0 w 283969"/>
                <a:gd name="connsiteY4" fmla="*/ 142021 h 283969"/>
                <a:gd name="connsiteX5" fmla="*/ 247271 w 283969"/>
                <a:gd name="connsiteY5" fmla="*/ 142021 h 283969"/>
                <a:gd name="connsiteX6" fmla="*/ 141948 w 283969"/>
                <a:gd name="connsiteY6" fmla="*/ 247271 h 283969"/>
                <a:gd name="connsiteX7" fmla="*/ 36698 w 283969"/>
                <a:gd name="connsiteY7" fmla="*/ 141948 h 283969"/>
                <a:gd name="connsiteX8" fmla="*/ 141985 w 283969"/>
                <a:gd name="connsiteY8" fmla="*/ 36698 h 283969"/>
                <a:gd name="connsiteX9" fmla="*/ 247271 w 283969"/>
                <a:gd name="connsiteY9" fmla="*/ 142021 h 28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969" h="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w="18256" cap="flat">
              <a:no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name="connsiteX0" fmla="*/ 0 w 283969"/>
                <a:gd name="connsiteY0" fmla="*/ 142021 h 283969"/>
                <a:gd name="connsiteX1" fmla="*/ 142021 w 283969"/>
                <a:gd name="connsiteY1" fmla="*/ 283969 h 283969"/>
                <a:gd name="connsiteX2" fmla="*/ 283969 w 283969"/>
                <a:gd name="connsiteY2" fmla="*/ 141948 h 283969"/>
                <a:gd name="connsiteX3" fmla="*/ 141985 w 283969"/>
                <a:gd name="connsiteY3" fmla="*/ 0 h 283969"/>
                <a:gd name="connsiteX4" fmla="*/ 0 w 283969"/>
                <a:gd name="connsiteY4" fmla="*/ 142021 h 283969"/>
                <a:gd name="connsiteX5" fmla="*/ 247271 w 283969"/>
                <a:gd name="connsiteY5" fmla="*/ 142021 h 283969"/>
                <a:gd name="connsiteX6" fmla="*/ 141948 w 283969"/>
                <a:gd name="connsiteY6" fmla="*/ 247271 h 283969"/>
                <a:gd name="connsiteX7" fmla="*/ 36698 w 283969"/>
                <a:gd name="connsiteY7" fmla="*/ 141948 h 283969"/>
                <a:gd name="connsiteX8" fmla="*/ 141985 w 283969"/>
                <a:gd name="connsiteY8" fmla="*/ 36698 h 283969"/>
                <a:gd name="connsiteX9" fmla="*/ 247271 w 283969"/>
                <a:gd name="connsiteY9" fmla="*/ 142021 h 28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969" h="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w="18256" cap="flat">
              <a:no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name="connsiteX0" fmla="*/ 526433 w 560691"/>
                <a:gd name="connsiteY0" fmla="*/ 86736 h 273437"/>
                <a:gd name="connsiteX1" fmla="*/ 385917 w 560691"/>
                <a:gd name="connsiteY1" fmla="*/ 18000 h 273437"/>
                <a:gd name="connsiteX2" fmla="*/ 267107 w 560691"/>
                <a:gd name="connsiteY2" fmla="*/ 0 h 273437"/>
                <a:gd name="connsiteX3" fmla="*/ 148535 w 560691"/>
                <a:gd name="connsiteY3" fmla="*/ 17927 h 273437"/>
                <a:gd name="connsiteX4" fmla="*/ 7927 w 560691"/>
                <a:gd name="connsiteY4" fmla="*/ 86607 h 273437"/>
                <a:gd name="connsiteX5" fmla="*/ 0 w 560691"/>
                <a:gd name="connsiteY5" fmla="*/ 93764 h 273437"/>
                <a:gd name="connsiteX6" fmla="*/ 11119 w 560691"/>
                <a:gd name="connsiteY6" fmla="*/ 96699 h 273437"/>
                <a:gd name="connsiteX7" fmla="*/ 43432 w 560691"/>
                <a:gd name="connsiteY7" fmla="*/ 107085 h 273437"/>
                <a:gd name="connsiteX8" fmla="*/ 158407 w 560691"/>
                <a:gd name="connsiteY8" fmla="*/ 53359 h 273437"/>
                <a:gd name="connsiteX9" fmla="*/ 267107 w 560691"/>
                <a:gd name="connsiteY9" fmla="*/ 36845 h 273437"/>
                <a:gd name="connsiteX10" fmla="*/ 375604 w 560691"/>
                <a:gd name="connsiteY10" fmla="*/ 53359 h 273437"/>
                <a:gd name="connsiteX11" fmla="*/ 503350 w 560691"/>
                <a:gd name="connsiteY11" fmla="*/ 115415 h 273437"/>
                <a:gd name="connsiteX12" fmla="*/ 523993 w 560691"/>
                <a:gd name="connsiteY12" fmla="*/ 156003 h 273437"/>
                <a:gd name="connsiteX13" fmla="*/ 523993 w 560691"/>
                <a:gd name="connsiteY13" fmla="*/ 273437 h 273437"/>
                <a:gd name="connsiteX14" fmla="*/ 560691 w 560691"/>
                <a:gd name="connsiteY14" fmla="*/ 273437 h 273437"/>
                <a:gd name="connsiteX15" fmla="*/ 560691 w 560691"/>
                <a:gd name="connsiteY15" fmla="*/ 156003 h 273437"/>
                <a:gd name="connsiteX16" fmla="*/ 526433 w 560691"/>
                <a:gd name="connsiteY16" fmla="*/ 86736 h 27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0691" h="273437">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w="18256" cap="flat">
              <a:no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name="connsiteX0" fmla="*/ 514837 w 557608"/>
                <a:gd name="connsiteY0" fmla="*/ 104590 h 273400"/>
                <a:gd name="connsiteX1" fmla="*/ 550269 w 557608"/>
                <a:gd name="connsiteY1" fmla="*/ 92773 h 273400"/>
                <a:gd name="connsiteX2" fmla="*/ 557608 w 557608"/>
                <a:gd name="connsiteY2" fmla="*/ 90938 h 273400"/>
                <a:gd name="connsiteX3" fmla="*/ 552929 w 557608"/>
                <a:gd name="connsiteY3" fmla="*/ 86754 h 273400"/>
                <a:gd name="connsiteX4" fmla="*/ 412413 w 557608"/>
                <a:gd name="connsiteY4" fmla="*/ 17982 h 273400"/>
                <a:gd name="connsiteX5" fmla="*/ 293584 w 557608"/>
                <a:gd name="connsiteY5" fmla="*/ 0 h 273400"/>
                <a:gd name="connsiteX6" fmla="*/ 175013 w 557608"/>
                <a:gd name="connsiteY6" fmla="*/ 17909 h 273400"/>
                <a:gd name="connsiteX7" fmla="*/ 34404 w 557608"/>
                <a:gd name="connsiteY7" fmla="*/ 86607 h 273400"/>
                <a:gd name="connsiteX8" fmla="*/ 0 w 557608"/>
                <a:gd name="connsiteY8" fmla="*/ 155967 h 273400"/>
                <a:gd name="connsiteX9" fmla="*/ 0 w 557608"/>
                <a:gd name="connsiteY9" fmla="*/ 273400 h 273400"/>
                <a:gd name="connsiteX10" fmla="*/ 36698 w 557608"/>
                <a:gd name="connsiteY10" fmla="*/ 273400 h 273400"/>
                <a:gd name="connsiteX11" fmla="*/ 36698 w 557608"/>
                <a:gd name="connsiteY11" fmla="*/ 155967 h 273400"/>
                <a:gd name="connsiteX12" fmla="*/ 56662 w 557608"/>
                <a:gd name="connsiteY12" fmla="*/ 115746 h 273400"/>
                <a:gd name="connsiteX13" fmla="*/ 184885 w 557608"/>
                <a:gd name="connsiteY13" fmla="*/ 53212 h 273400"/>
                <a:gd name="connsiteX14" fmla="*/ 293584 w 557608"/>
                <a:gd name="connsiteY14" fmla="*/ 36698 h 273400"/>
                <a:gd name="connsiteX15" fmla="*/ 402082 w 557608"/>
                <a:gd name="connsiteY15" fmla="*/ 53212 h 273400"/>
                <a:gd name="connsiteX16" fmla="*/ 514837 w 557608"/>
                <a:gd name="connsiteY16" fmla="*/ 104590 h 2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7608" h="273400">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w="18256" cap="flat">
              <a:no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name="connsiteX0" fmla="*/ 552911 w 587168"/>
                <a:gd name="connsiteY0" fmla="*/ 86699 h 273400"/>
                <a:gd name="connsiteX1" fmla="*/ 412394 w 587168"/>
                <a:gd name="connsiteY1" fmla="*/ 17927 h 273400"/>
                <a:gd name="connsiteX2" fmla="*/ 293584 w 587168"/>
                <a:gd name="connsiteY2" fmla="*/ 0 h 273400"/>
                <a:gd name="connsiteX3" fmla="*/ 175013 w 587168"/>
                <a:gd name="connsiteY3" fmla="*/ 17909 h 273400"/>
                <a:gd name="connsiteX4" fmla="*/ 34404 w 587168"/>
                <a:gd name="connsiteY4" fmla="*/ 86607 h 273400"/>
                <a:gd name="connsiteX5" fmla="*/ 0 w 587168"/>
                <a:gd name="connsiteY5" fmla="*/ 155967 h 273400"/>
                <a:gd name="connsiteX6" fmla="*/ 0 w 587168"/>
                <a:gd name="connsiteY6" fmla="*/ 273400 h 273400"/>
                <a:gd name="connsiteX7" fmla="*/ 36698 w 587168"/>
                <a:gd name="connsiteY7" fmla="*/ 273400 h 273400"/>
                <a:gd name="connsiteX8" fmla="*/ 36698 w 587168"/>
                <a:gd name="connsiteY8" fmla="*/ 155967 h 273400"/>
                <a:gd name="connsiteX9" fmla="*/ 56662 w 587168"/>
                <a:gd name="connsiteY9" fmla="*/ 115746 h 273400"/>
                <a:gd name="connsiteX10" fmla="*/ 184885 w 587168"/>
                <a:gd name="connsiteY10" fmla="*/ 53212 h 273400"/>
                <a:gd name="connsiteX11" fmla="*/ 293584 w 587168"/>
                <a:gd name="connsiteY11" fmla="*/ 36698 h 273400"/>
                <a:gd name="connsiteX12" fmla="*/ 402082 w 587168"/>
                <a:gd name="connsiteY12" fmla="*/ 53212 h 273400"/>
                <a:gd name="connsiteX13" fmla="*/ 529828 w 587168"/>
                <a:gd name="connsiteY13" fmla="*/ 115269 h 273400"/>
                <a:gd name="connsiteX14" fmla="*/ 550471 w 587168"/>
                <a:gd name="connsiteY14" fmla="*/ 155967 h 273400"/>
                <a:gd name="connsiteX15" fmla="*/ 550471 w 587168"/>
                <a:gd name="connsiteY15" fmla="*/ 273400 h 273400"/>
                <a:gd name="connsiteX16" fmla="*/ 587169 w 587168"/>
                <a:gd name="connsiteY16" fmla="*/ 273400 h 273400"/>
                <a:gd name="connsiteX17" fmla="*/ 587169 w 587168"/>
                <a:gd name="connsiteY17" fmla="*/ 155967 h 273400"/>
                <a:gd name="connsiteX18" fmla="*/ 552911 w 587168"/>
                <a:gd name="connsiteY18" fmla="*/ 86699 h 2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168" h="273400">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w="18256" cap="flat">
              <a:noFill/>
              <a:prstDash val="solid"/>
              <a:miter/>
            </a:ln>
          </p:spPr>
          <p:txBody>
            <a:bodyPr rtlCol="0" anchor="ctr"/>
            <a:lstStyle/>
            <a:p>
              <a:endParaRPr lang="en-GB" dirty="0"/>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name="connsiteX0" fmla="*/ 0 w 283969"/>
                <a:gd name="connsiteY0" fmla="*/ 142021 h 283969"/>
                <a:gd name="connsiteX1" fmla="*/ 142021 w 283969"/>
                <a:gd name="connsiteY1" fmla="*/ 283969 h 283969"/>
                <a:gd name="connsiteX2" fmla="*/ 283969 w 283969"/>
                <a:gd name="connsiteY2" fmla="*/ 141948 h 283969"/>
                <a:gd name="connsiteX3" fmla="*/ 141985 w 283969"/>
                <a:gd name="connsiteY3" fmla="*/ 0 h 283969"/>
                <a:gd name="connsiteX4" fmla="*/ 0 w 283969"/>
                <a:gd name="connsiteY4" fmla="*/ 142021 h 283969"/>
                <a:gd name="connsiteX5" fmla="*/ 247271 w 283969"/>
                <a:gd name="connsiteY5" fmla="*/ 142021 h 283969"/>
                <a:gd name="connsiteX6" fmla="*/ 141948 w 283969"/>
                <a:gd name="connsiteY6" fmla="*/ 247271 h 283969"/>
                <a:gd name="connsiteX7" fmla="*/ 36698 w 283969"/>
                <a:gd name="connsiteY7" fmla="*/ 141948 h 283969"/>
                <a:gd name="connsiteX8" fmla="*/ 141985 w 283969"/>
                <a:gd name="connsiteY8" fmla="*/ 36698 h 283969"/>
                <a:gd name="connsiteX9" fmla="*/ 247271 w 283969"/>
                <a:gd name="connsiteY9" fmla="*/ 142021 h 28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969" h="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w="18256" cap="flat">
              <a:noFill/>
              <a:prstDash val="solid"/>
              <a:miter/>
            </a:ln>
          </p:spPr>
          <p:txBody>
            <a:bodyPr rtlCol="0" anchor="ctr"/>
            <a:lstStyle/>
            <a:p>
              <a:endParaRPr lang="en-GB"/>
            </a:p>
          </p:txBody>
        </p:sp>
      </p:grpSp>
      <p:grpSp>
        <p:nvGrpSpPr>
          <p:cNvPr id="63" name="Graphic 16" descr="Lightbulb and gear with solid fill">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name="connsiteX0" fmla="*/ 370822 w 431276"/>
                <a:gd name="connsiteY0" fmla="*/ 127876 h 428639"/>
                <a:gd name="connsiteX1" fmla="*/ 386830 w 431276"/>
                <a:gd name="connsiteY1" fmla="*/ 80417 h 428639"/>
                <a:gd name="connsiteX2" fmla="*/ 350671 w 431276"/>
                <a:gd name="connsiteY2" fmla="*/ 44258 h 428639"/>
                <a:gd name="connsiteX3" fmla="*/ 303212 w 431276"/>
                <a:gd name="connsiteY3" fmla="*/ 60266 h 428639"/>
                <a:gd name="connsiteX4" fmla="*/ 264039 w 431276"/>
                <a:gd name="connsiteY4" fmla="*/ 44258 h 428639"/>
                <a:gd name="connsiteX5" fmla="*/ 241816 w 431276"/>
                <a:gd name="connsiteY5" fmla="*/ 0 h 428639"/>
                <a:gd name="connsiteX6" fmla="*/ 191344 w 431276"/>
                <a:gd name="connsiteY6" fmla="*/ 0 h 428639"/>
                <a:gd name="connsiteX7" fmla="*/ 168932 w 431276"/>
                <a:gd name="connsiteY7" fmla="*/ 44446 h 428639"/>
                <a:gd name="connsiteX8" fmla="*/ 129571 w 431276"/>
                <a:gd name="connsiteY8" fmla="*/ 60454 h 428639"/>
                <a:gd name="connsiteX9" fmla="*/ 82112 w 431276"/>
                <a:gd name="connsiteY9" fmla="*/ 44446 h 428639"/>
                <a:gd name="connsiteX10" fmla="*/ 45953 w 431276"/>
                <a:gd name="connsiteY10" fmla="*/ 80605 h 428639"/>
                <a:gd name="connsiteX11" fmla="*/ 61019 w 431276"/>
                <a:gd name="connsiteY11" fmla="*/ 128065 h 428639"/>
                <a:gd name="connsiteX12" fmla="*/ 44446 w 431276"/>
                <a:gd name="connsiteY12" fmla="*/ 167237 h 428639"/>
                <a:gd name="connsiteX13" fmla="*/ 0 w 431276"/>
                <a:gd name="connsiteY13" fmla="*/ 189460 h 428639"/>
                <a:gd name="connsiteX14" fmla="*/ 0 w 431276"/>
                <a:gd name="connsiteY14" fmla="*/ 239180 h 428639"/>
                <a:gd name="connsiteX15" fmla="*/ 44446 w 431276"/>
                <a:gd name="connsiteY15" fmla="*/ 261591 h 428639"/>
                <a:gd name="connsiteX16" fmla="*/ 60454 w 431276"/>
                <a:gd name="connsiteY16" fmla="*/ 300763 h 428639"/>
                <a:gd name="connsiteX17" fmla="*/ 44446 w 431276"/>
                <a:gd name="connsiteY17" fmla="*/ 348223 h 428639"/>
                <a:gd name="connsiteX18" fmla="*/ 82112 w 431276"/>
                <a:gd name="connsiteY18" fmla="*/ 384382 h 428639"/>
                <a:gd name="connsiteX19" fmla="*/ 129571 w 431276"/>
                <a:gd name="connsiteY19" fmla="*/ 368186 h 428639"/>
                <a:gd name="connsiteX20" fmla="*/ 168744 w 431276"/>
                <a:gd name="connsiteY20" fmla="*/ 384382 h 428639"/>
                <a:gd name="connsiteX21" fmla="*/ 190967 w 431276"/>
                <a:gd name="connsiteY21" fmla="*/ 428640 h 428639"/>
                <a:gd name="connsiteX22" fmla="*/ 241439 w 431276"/>
                <a:gd name="connsiteY22" fmla="*/ 428640 h 428639"/>
                <a:gd name="connsiteX23" fmla="*/ 263851 w 431276"/>
                <a:gd name="connsiteY23" fmla="*/ 385136 h 428639"/>
                <a:gd name="connsiteX24" fmla="*/ 302459 w 431276"/>
                <a:gd name="connsiteY24" fmla="*/ 369504 h 428639"/>
                <a:gd name="connsiteX25" fmla="*/ 349729 w 431276"/>
                <a:gd name="connsiteY25" fmla="*/ 385700 h 428639"/>
                <a:gd name="connsiteX26" fmla="*/ 385889 w 431276"/>
                <a:gd name="connsiteY26" fmla="*/ 349353 h 428639"/>
                <a:gd name="connsiteX27" fmla="*/ 369881 w 431276"/>
                <a:gd name="connsiteY27" fmla="*/ 302082 h 428639"/>
                <a:gd name="connsiteX28" fmla="*/ 387019 w 431276"/>
                <a:gd name="connsiteY28" fmla="*/ 262721 h 428639"/>
                <a:gd name="connsiteX29" fmla="*/ 431276 w 431276"/>
                <a:gd name="connsiteY29" fmla="*/ 240498 h 428639"/>
                <a:gd name="connsiteX30" fmla="*/ 431276 w 431276"/>
                <a:gd name="connsiteY30" fmla="*/ 189460 h 428639"/>
                <a:gd name="connsiteX31" fmla="*/ 386830 w 431276"/>
                <a:gd name="connsiteY31" fmla="*/ 167049 h 428639"/>
                <a:gd name="connsiteX32" fmla="*/ 370822 w 431276"/>
                <a:gd name="connsiteY32" fmla="*/ 127876 h 428639"/>
                <a:gd name="connsiteX33" fmla="*/ 216392 w 431276"/>
                <a:gd name="connsiteY33" fmla="*/ 290405 h 428639"/>
                <a:gd name="connsiteX34" fmla="*/ 141059 w 431276"/>
                <a:gd name="connsiteY34" fmla="*/ 215073 h 428639"/>
                <a:gd name="connsiteX35" fmla="*/ 216392 w 431276"/>
                <a:gd name="connsiteY35" fmla="*/ 139741 h 428639"/>
                <a:gd name="connsiteX36" fmla="*/ 291724 w 431276"/>
                <a:gd name="connsiteY36" fmla="*/ 215073 h 428639"/>
                <a:gd name="connsiteX37" fmla="*/ 216392 w 431276"/>
                <a:gd name="connsiteY37" fmla="*/ 290405 h 42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1276" h="428639">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w="18752" cap="flat">
              <a:noFill/>
              <a:prstDash val="solid"/>
              <a:miter/>
            </a:ln>
          </p:spPr>
          <p:txBody>
            <a:bodyPr rtlCol="0" anchor="ctr"/>
            <a:lstStyle/>
            <a:p>
              <a:endParaRPr lang="en-GB" dirty="0"/>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name="connsiteX0" fmla="*/ 375346 w 426575"/>
                <a:gd name="connsiteY0" fmla="*/ 0 h 108666"/>
                <a:gd name="connsiteX1" fmla="*/ 51229 w 426575"/>
                <a:gd name="connsiteY1" fmla="*/ 0 h 108666"/>
                <a:gd name="connsiteX2" fmla="*/ 96 w 426575"/>
                <a:gd name="connsiteY2" fmla="*/ 57533 h 108666"/>
                <a:gd name="connsiteX3" fmla="*/ 51229 w 426575"/>
                <a:gd name="connsiteY3" fmla="*/ 108667 h 108666"/>
                <a:gd name="connsiteX4" fmla="*/ 375346 w 426575"/>
                <a:gd name="connsiteY4" fmla="*/ 108667 h 108666"/>
                <a:gd name="connsiteX5" fmla="*/ 426479 w 426575"/>
                <a:gd name="connsiteY5" fmla="*/ 51133 h 108666"/>
                <a:gd name="connsiteX6" fmla="*/ 375346 w 426575"/>
                <a:gd name="connsiteY6" fmla="*/ 0 h 10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75" h="108666">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w="18752" cap="flat">
              <a:no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name="connsiteX0" fmla="*/ 117706 w 235224"/>
                <a:gd name="connsiteY0" fmla="*/ 108667 h 108666"/>
                <a:gd name="connsiteX1" fmla="*/ 235225 w 235224"/>
                <a:gd name="connsiteY1" fmla="*/ 0 h 108666"/>
                <a:gd name="connsiteX2" fmla="*/ 0 w 235224"/>
                <a:gd name="connsiteY2" fmla="*/ 0 h 108666"/>
                <a:gd name="connsiteX3" fmla="*/ 117706 w 235224"/>
                <a:gd name="connsiteY3" fmla="*/ 108667 h 108666"/>
              </a:gdLst>
              <a:ahLst/>
              <a:cxnLst>
                <a:cxn ang="0">
                  <a:pos x="connsiteX0" y="connsiteY0"/>
                </a:cxn>
                <a:cxn ang="0">
                  <a:pos x="connsiteX1" y="connsiteY1"/>
                </a:cxn>
                <a:cxn ang="0">
                  <a:pos x="connsiteX2" y="connsiteY2"/>
                </a:cxn>
                <a:cxn ang="0">
                  <a:pos x="connsiteX3" y="connsiteY3"/>
                </a:cxn>
              </a:cxnLst>
              <a:rect l="l" t="t" r="r" b="b"/>
              <a:pathLst>
                <a:path w="235224" h="108666">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w="18752" cap="flat">
              <a:no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name="connsiteX0" fmla="*/ 941652 w 941651"/>
                <a:gd name="connsiteY0" fmla="*/ 481184 h 976869"/>
                <a:gd name="connsiteX1" fmla="*/ 941652 w 941651"/>
                <a:gd name="connsiteY1" fmla="*/ 464988 h 976869"/>
                <a:gd name="connsiteX2" fmla="*/ 470826 w 941651"/>
                <a:gd name="connsiteY2" fmla="*/ 0 h 976869"/>
                <a:gd name="connsiteX3" fmla="*/ 470826 w 941651"/>
                <a:gd name="connsiteY3" fmla="*/ 0 h 976869"/>
                <a:gd name="connsiteX4" fmla="*/ 0 w 941651"/>
                <a:gd name="connsiteY4" fmla="*/ 464988 h 976869"/>
                <a:gd name="connsiteX5" fmla="*/ 0 w 941651"/>
                <a:gd name="connsiteY5" fmla="*/ 481184 h 976869"/>
                <a:gd name="connsiteX6" fmla="*/ 32769 w 941651"/>
                <a:gd name="connsiteY6" fmla="*/ 644090 h 976869"/>
                <a:gd name="connsiteX7" fmla="*/ 114505 w 941651"/>
                <a:gd name="connsiteY7" fmla="*/ 777993 h 976869"/>
                <a:gd name="connsiteX8" fmla="*/ 224678 w 941651"/>
                <a:gd name="connsiteY8" fmla="*/ 956906 h 976869"/>
                <a:gd name="connsiteX9" fmla="*/ 257071 w 941651"/>
                <a:gd name="connsiteY9" fmla="*/ 976869 h 976869"/>
                <a:gd name="connsiteX10" fmla="*/ 684581 w 941651"/>
                <a:gd name="connsiteY10" fmla="*/ 976869 h 976869"/>
                <a:gd name="connsiteX11" fmla="*/ 716974 w 941651"/>
                <a:gd name="connsiteY11" fmla="*/ 956906 h 976869"/>
                <a:gd name="connsiteX12" fmla="*/ 827147 w 941651"/>
                <a:gd name="connsiteY12" fmla="*/ 777993 h 976869"/>
                <a:gd name="connsiteX13" fmla="*/ 908882 w 941651"/>
                <a:gd name="connsiteY13" fmla="*/ 644090 h 976869"/>
                <a:gd name="connsiteX14" fmla="*/ 941652 w 941651"/>
                <a:gd name="connsiteY14" fmla="*/ 481184 h 976869"/>
                <a:gd name="connsiteX15" fmla="*/ 833173 w 941651"/>
                <a:gd name="connsiteY15" fmla="*/ 479489 h 976869"/>
                <a:gd name="connsiteX16" fmla="*/ 808125 w 941651"/>
                <a:gd name="connsiteY16" fmla="*/ 606047 h 976869"/>
                <a:gd name="connsiteX17" fmla="*/ 747106 w 941651"/>
                <a:gd name="connsiteY17" fmla="*/ 705485 h 976869"/>
                <a:gd name="connsiteX18" fmla="*/ 640323 w 941651"/>
                <a:gd name="connsiteY18" fmla="*/ 867826 h 976869"/>
                <a:gd name="connsiteX19" fmla="*/ 301329 w 941651"/>
                <a:gd name="connsiteY19" fmla="*/ 867826 h 976869"/>
                <a:gd name="connsiteX20" fmla="*/ 195487 w 941651"/>
                <a:gd name="connsiteY20" fmla="*/ 704920 h 976869"/>
                <a:gd name="connsiteX21" fmla="*/ 134468 w 941651"/>
                <a:gd name="connsiteY21" fmla="*/ 605482 h 976869"/>
                <a:gd name="connsiteX22" fmla="*/ 108478 w 941651"/>
                <a:gd name="connsiteY22" fmla="*/ 478924 h 976869"/>
                <a:gd name="connsiteX23" fmla="*/ 108478 w 941651"/>
                <a:gd name="connsiteY23" fmla="*/ 465364 h 976869"/>
                <a:gd name="connsiteX24" fmla="*/ 470261 w 941651"/>
                <a:gd name="connsiteY24" fmla="*/ 107537 h 976869"/>
                <a:gd name="connsiteX25" fmla="*/ 470261 w 941651"/>
                <a:gd name="connsiteY25" fmla="*/ 107537 h 976869"/>
                <a:gd name="connsiteX26" fmla="*/ 832043 w 941651"/>
                <a:gd name="connsiteY26" fmla="*/ 465364 h 976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41651" h="976869">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w="18752" cap="flat">
              <a:noFill/>
              <a:prstDash val="solid"/>
              <a:miter/>
            </a:ln>
          </p:spPr>
          <p:txBody>
            <a:bodyPr rtlCol="0" anchor="ctr"/>
            <a:lstStyle/>
            <a:p>
              <a:endParaRPr lang="en-GB" dirty="0"/>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name="connsiteX0" fmla="*/ 37666 w 75332"/>
                <a:gd name="connsiteY0" fmla="*/ 207163 h 207163"/>
                <a:gd name="connsiteX1" fmla="*/ 75332 w 75332"/>
                <a:gd name="connsiteY1" fmla="*/ 169497 h 207163"/>
                <a:gd name="connsiteX2" fmla="*/ 75332 w 75332"/>
                <a:gd name="connsiteY2" fmla="*/ 37666 h 207163"/>
                <a:gd name="connsiteX3" fmla="*/ 37666 w 75332"/>
                <a:gd name="connsiteY3" fmla="*/ 0 h 207163"/>
                <a:gd name="connsiteX4" fmla="*/ 0 w 75332"/>
                <a:gd name="connsiteY4" fmla="*/ 37666 h 207163"/>
                <a:gd name="connsiteX5" fmla="*/ 0 w 75332"/>
                <a:gd name="connsiteY5" fmla="*/ 169497 h 207163"/>
                <a:gd name="connsiteX6" fmla="*/ 37666 w 75332"/>
                <a:gd name="connsiteY6" fmla="*/ 207163 h 20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32" h="207163">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w="18752"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name="connsiteX0" fmla="*/ 103023 w 167084"/>
                <a:gd name="connsiteY0" fmla="*/ 156419 h 167371"/>
                <a:gd name="connsiteX1" fmla="*/ 156132 w 167084"/>
                <a:gd name="connsiteY1" fmla="*/ 156419 h 167371"/>
                <a:gd name="connsiteX2" fmla="*/ 156132 w 167084"/>
                <a:gd name="connsiteY2" fmla="*/ 103310 h 167371"/>
                <a:gd name="connsiteX3" fmla="*/ 62908 w 167084"/>
                <a:gd name="connsiteY3" fmla="*/ 9710 h 167371"/>
                <a:gd name="connsiteX4" fmla="*/ 9709 w 167084"/>
                <a:gd name="connsiteY4" fmla="*/ 12423 h 167371"/>
                <a:gd name="connsiteX5" fmla="*/ 9799 w 167084"/>
                <a:gd name="connsiteY5" fmla="*/ 63007 h 16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84" h="167371">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w="18752"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name="connsiteX0" fmla="*/ 38449 w 165301"/>
                <a:gd name="connsiteY0" fmla="*/ 164914 h 164953"/>
                <a:gd name="connsiteX1" fmla="*/ 65192 w 165301"/>
                <a:gd name="connsiteY1" fmla="*/ 153803 h 164953"/>
                <a:gd name="connsiteX2" fmla="*/ 158227 w 165301"/>
                <a:gd name="connsiteY2" fmla="*/ 59638 h 164953"/>
                <a:gd name="connsiteX3" fmla="*/ 149605 w 165301"/>
                <a:gd name="connsiteY3" fmla="*/ 7073 h 164953"/>
                <a:gd name="connsiteX4" fmla="*/ 105117 w 165301"/>
                <a:gd name="connsiteY4" fmla="*/ 7470 h 164953"/>
                <a:gd name="connsiteX5" fmla="*/ 10952 w 165301"/>
                <a:gd name="connsiteY5" fmla="*/ 101635 h 164953"/>
                <a:gd name="connsiteX6" fmla="*/ 10952 w 165301"/>
                <a:gd name="connsiteY6" fmla="*/ 154745 h 164953"/>
                <a:gd name="connsiteX7" fmla="*/ 38449 w 165301"/>
                <a:gd name="connsiteY7" fmla="*/ 164914 h 16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301" h="164953">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w="18752" cap="flat">
              <a:no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name="connsiteX0" fmla="*/ 169497 w 207163"/>
                <a:gd name="connsiteY0" fmla="*/ 0 h 75332"/>
                <a:gd name="connsiteX1" fmla="*/ 37666 w 207163"/>
                <a:gd name="connsiteY1" fmla="*/ 0 h 75332"/>
                <a:gd name="connsiteX2" fmla="*/ 0 w 207163"/>
                <a:gd name="connsiteY2" fmla="*/ 37666 h 75332"/>
                <a:gd name="connsiteX3" fmla="*/ 37666 w 207163"/>
                <a:gd name="connsiteY3" fmla="*/ 75332 h 75332"/>
                <a:gd name="connsiteX4" fmla="*/ 169497 w 207163"/>
                <a:gd name="connsiteY4" fmla="*/ 75332 h 75332"/>
                <a:gd name="connsiteX5" fmla="*/ 207163 w 207163"/>
                <a:gd name="connsiteY5" fmla="*/ 37666 h 75332"/>
                <a:gd name="connsiteX6" fmla="*/ 169497 w 207163"/>
                <a:gd name="connsiteY6" fmla="*/ 0 h 7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163" h="75332">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w="18752"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name="connsiteX0" fmla="*/ 106391 w 168557"/>
                <a:gd name="connsiteY0" fmla="*/ 9057 h 169497"/>
                <a:gd name="connsiteX1" fmla="*/ 13167 w 168557"/>
                <a:gd name="connsiteY1" fmla="*/ 103222 h 169497"/>
                <a:gd name="connsiteX2" fmla="*/ 9058 w 168557"/>
                <a:gd name="connsiteY2" fmla="*/ 156331 h 169497"/>
                <a:gd name="connsiteX3" fmla="*/ 62167 w 168557"/>
                <a:gd name="connsiteY3" fmla="*/ 160441 h 169497"/>
                <a:gd name="connsiteX4" fmla="*/ 66276 w 168557"/>
                <a:gd name="connsiteY4" fmla="*/ 156331 h 169497"/>
                <a:gd name="connsiteX5" fmla="*/ 159500 w 168557"/>
                <a:gd name="connsiteY5" fmla="*/ 62166 h 169497"/>
                <a:gd name="connsiteX6" fmla="*/ 155391 w 168557"/>
                <a:gd name="connsiteY6" fmla="*/ 9057 h 169497"/>
                <a:gd name="connsiteX7" fmla="*/ 106391 w 168557"/>
                <a:gd name="connsiteY7" fmla="*/ 9057 h 16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7" h="16949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w="18752" cap="flat">
              <a:no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name="connsiteX0" fmla="*/ 65623 w 173098"/>
                <a:gd name="connsiteY0" fmla="*/ 12423 h 173257"/>
                <a:gd name="connsiteX1" fmla="*/ 12423 w 173098"/>
                <a:gd name="connsiteY1" fmla="*/ 9710 h 173257"/>
                <a:gd name="connsiteX2" fmla="*/ 9710 w 173098"/>
                <a:gd name="connsiteY2" fmla="*/ 62909 h 173257"/>
                <a:gd name="connsiteX3" fmla="*/ 12325 w 173098"/>
                <a:gd name="connsiteY3" fmla="*/ 65533 h 173257"/>
                <a:gd name="connsiteX4" fmla="*/ 106491 w 173098"/>
                <a:gd name="connsiteY4" fmla="*/ 159698 h 173257"/>
                <a:gd name="connsiteX5" fmla="*/ 159540 w 173098"/>
                <a:gd name="connsiteY5" fmla="*/ 164530 h 173257"/>
                <a:gd name="connsiteX6" fmla="*/ 164372 w 173098"/>
                <a:gd name="connsiteY6" fmla="*/ 111483 h 173257"/>
                <a:gd name="connsiteX7" fmla="*/ 158281 w 173098"/>
                <a:gd name="connsiteY7" fmla="*/ 105647 h 17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098" h="173257">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w="18752"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name="connsiteX0" fmla="*/ 169497 w 207163"/>
                <a:gd name="connsiteY0" fmla="*/ 0 h 75332"/>
                <a:gd name="connsiteX1" fmla="*/ 37666 w 207163"/>
                <a:gd name="connsiteY1" fmla="*/ 0 h 75332"/>
                <a:gd name="connsiteX2" fmla="*/ 0 w 207163"/>
                <a:gd name="connsiteY2" fmla="*/ 37666 h 75332"/>
                <a:gd name="connsiteX3" fmla="*/ 37666 w 207163"/>
                <a:gd name="connsiteY3" fmla="*/ 75332 h 75332"/>
                <a:gd name="connsiteX4" fmla="*/ 169497 w 207163"/>
                <a:gd name="connsiteY4" fmla="*/ 75332 h 75332"/>
                <a:gd name="connsiteX5" fmla="*/ 207163 w 207163"/>
                <a:gd name="connsiteY5" fmla="*/ 37666 h 75332"/>
                <a:gd name="connsiteX6" fmla="*/ 169497 w 207163"/>
                <a:gd name="connsiteY6" fmla="*/ 0 h 75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163" h="75332">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w="18752" cap="flat">
              <a:noFill/>
              <a:prstDash val="solid"/>
              <a:miter/>
            </a:ln>
          </p:spPr>
          <p:txBody>
            <a:bodyPr rtlCol="0" anchor="ctr"/>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id="76" name="Graphic 6" descr="Programmer female outline">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name="connsiteX0" fmla="*/ 627421 w 899963"/>
                  <a:gd name="connsiteY0" fmla="*/ 623217 h 1095182"/>
                  <a:gd name="connsiteX1" fmla="*/ 808958 w 899963"/>
                  <a:gd name="connsiteY1" fmla="*/ 719035 h 1095182"/>
                  <a:gd name="connsiteX2" fmla="*/ 846506 w 899963"/>
                  <a:gd name="connsiteY2" fmla="*/ 793508 h 1095182"/>
                  <a:gd name="connsiteX3" fmla="*/ 871392 w 899963"/>
                  <a:gd name="connsiteY3" fmla="*/ 992127 h 1095182"/>
                  <a:gd name="connsiteX4" fmla="*/ 854041 w 899963"/>
                  <a:gd name="connsiteY4" fmla="*/ 1031601 h 1095182"/>
                  <a:gd name="connsiteX5" fmla="*/ 789851 w 899963"/>
                  <a:gd name="connsiteY5" fmla="*/ 1064660 h 1095182"/>
                  <a:gd name="connsiteX6" fmla="*/ 789851 w 899963"/>
                  <a:gd name="connsiteY6" fmla="*/ 1095183 h 1095182"/>
                  <a:gd name="connsiteX7" fmla="*/ 869891 w 899963"/>
                  <a:gd name="connsiteY7" fmla="*/ 1055000 h 1095182"/>
                  <a:gd name="connsiteX8" fmla="*/ 899394 w 899963"/>
                  <a:gd name="connsiteY8" fmla="*/ 988714 h 1095182"/>
                  <a:gd name="connsiteX9" fmla="*/ 874834 w 899963"/>
                  <a:gd name="connsiteY9" fmla="*/ 792163 h 1095182"/>
                  <a:gd name="connsiteX10" fmla="*/ 827371 w 899963"/>
                  <a:gd name="connsiteY10" fmla="*/ 697435 h 1095182"/>
                  <a:gd name="connsiteX11" fmla="*/ 701951 w 899963"/>
                  <a:gd name="connsiteY11" fmla="*/ 622736 h 1095182"/>
                  <a:gd name="connsiteX12" fmla="*/ 704925 w 899963"/>
                  <a:gd name="connsiteY12" fmla="*/ 263726 h 1095182"/>
                  <a:gd name="connsiteX13" fmla="*/ 696512 w 899963"/>
                  <a:gd name="connsiteY13" fmla="*/ 192001 h 1095182"/>
                  <a:gd name="connsiteX14" fmla="*/ 561304 w 899963"/>
                  <a:gd name="connsiteY14" fmla="*/ 26525 h 1095182"/>
                  <a:gd name="connsiteX15" fmla="*/ 527708 w 899963"/>
                  <a:gd name="connsiteY15" fmla="*/ 29358 h 1095182"/>
                  <a:gd name="connsiteX16" fmla="*/ 526121 w 899963"/>
                  <a:gd name="connsiteY16" fmla="*/ 30491 h 1095182"/>
                  <a:gd name="connsiteX17" fmla="*/ 519847 w 899963"/>
                  <a:gd name="connsiteY17" fmla="*/ 21724 h 1095182"/>
                  <a:gd name="connsiteX18" fmla="*/ 491902 w 899963"/>
                  <a:gd name="connsiteY18" fmla="*/ 3792 h 1095182"/>
                  <a:gd name="connsiteX19" fmla="*/ 283368 w 899963"/>
                  <a:gd name="connsiteY19" fmla="*/ 61382 h 1095182"/>
                  <a:gd name="connsiteX20" fmla="*/ 195822 w 899963"/>
                  <a:gd name="connsiteY20" fmla="*/ 260157 h 1095182"/>
                  <a:gd name="connsiteX21" fmla="*/ 198088 w 899963"/>
                  <a:gd name="connsiteY21" fmla="*/ 622750 h 1095182"/>
                  <a:gd name="connsiteX22" fmla="*/ 72555 w 899963"/>
                  <a:gd name="connsiteY22" fmla="*/ 697506 h 1095182"/>
                  <a:gd name="connsiteX23" fmla="*/ 25078 w 899963"/>
                  <a:gd name="connsiteY23" fmla="*/ 792234 h 1095182"/>
                  <a:gd name="connsiteX24" fmla="*/ 546 w 899963"/>
                  <a:gd name="connsiteY24" fmla="*/ 988884 h 1095182"/>
                  <a:gd name="connsiteX25" fmla="*/ 30077 w 899963"/>
                  <a:gd name="connsiteY25" fmla="*/ 1054986 h 1095182"/>
                  <a:gd name="connsiteX26" fmla="*/ 109989 w 899963"/>
                  <a:gd name="connsiteY26" fmla="*/ 1095169 h 1095182"/>
                  <a:gd name="connsiteX27" fmla="*/ 109989 w 899963"/>
                  <a:gd name="connsiteY27" fmla="*/ 1064631 h 1095182"/>
                  <a:gd name="connsiteX28" fmla="*/ 45983 w 899963"/>
                  <a:gd name="connsiteY28" fmla="*/ 1031587 h 1095182"/>
                  <a:gd name="connsiteX29" fmla="*/ 28619 w 899963"/>
                  <a:gd name="connsiteY29" fmla="*/ 992269 h 1095182"/>
                  <a:gd name="connsiteX30" fmla="*/ 53334 w 899963"/>
                  <a:gd name="connsiteY30" fmla="*/ 794967 h 1095182"/>
                  <a:gd name="connsiteX31" fmla="*/ 53448 w 899963"/>
                  <a:gd name="connsiteY31" fmla="*/ 793551 h 1095182"/>
                  <a:gd name="connsiteX32" fmla="*/ 90939 w 899963"/>
                  <a:gd name="connsiteY32" fmla="*/ 719078 h 1095182"/>
                  <a:gd name="connsiteX33" fmla="*/ 272420 w 899963"/>
                  <a:gd name="connsiteY33" fmla="*/ 623217 h 1095182"/>
                  <a:gd name="connsiteX34" fmla="*/ 449920 w 899963"/>
                  <a:gd name="connsiteY34" fmla="*/ 665709 h 1095182"/>
                  <a:gd name="connsiteX35" fmla="*/ 627421 w 899963"/>
                  <a:gd name="connsiteY35" fmla="*/ 623217 h 1095182"/>
                  <a:gd name="connsiteX36" fmla="*/ 260692 w 899963"/>
                  <a:gd name="connsiteY36" fmla="*/ 597453 h 1095182"/>
                  <a:gd name="connsiteX37" fmla="*/ 226345 w 899963"/>
                  <a:gd name="connsiteY37" fmla="*/ 610725 h 1095182"/>
                  <a:gd name="connsiteX38" fmla="*/ 224150 w 899963"/>
                  <a:gd name="connsiteY38" fmla="*/ 259973 h 1095182"/>
                  <a:gd name="connsiteX39" fmla="*/ 301739 w 899963"/>
                  <a:gd name="connsiteY39" fmla="*/ 82926 h 1095182"/>
                  <a:gd name="connsiteX40" fmla="*/ 486916 w 899963"/>
                  <a:gd name="connsiteY40" fmla="*/ 31723 h 1095182"/>
                  <a:gd name="connsiteX41" fmla="*/ 496746 w 899963"/>
                  <a:gd name="connsiteY41" fmla="*/ 38239 h 1095182"/>
                  <a:gd name="connsiteX42" fmla="*/ 511235 w 899963"/>
                  <a:gd name="connsiteY42" fmla="*/ 58493 h 1095182"/>
                  <a:gd name="connsiteX43" fmla="*/ 530965 w 899963"/>
                  <a:gd name="connsiteY43" fmla="*/ 61793 h 1095182"/>
                  <a:gd name="connsiteX44" fmla="*/ 544067 w 899963"/>
                  <a:gd name="connsiteY44" fmla="*/ 52459 h 1095182"/>
                  <a:gd name="connsiteX45" fmla="*/ 548599 w 899963"/>
                  <a:gd name="connsiteY45" fmla="*/ 51893 h 1095182"/>
                  <a:gd name="connsiteX46" fmla="*/ 669105 w 899963"/>
                  <a:gd name="connsiteY46" fmla="*/ 199479 h 1095182"/>
                  <a:gd name="connsiteX47" fmla="*/ 676541 w 899963"/>
                  <a:gd name="connsiteY47" fmla="*/ 263599 h 1095182"/>
                  <a:gd name="connsiteX48" fmla="*/ 673708 w 899963"/>
                  <a:gd name="connsiteY48" fmla="*/ 610796 h 1095182"/>
                  <a:gd name="connsiteX49" fmla="*/ 640338 w 899963"/>
                  <a:gd name="connsiteY49" fmla="*/ 597878 h 1095182"/>
                  <a:gd name="connsiteX50" fmla="*/ 595014 w 899963"/>
                  <a:gd name="connsiteY50" fmla="*/ 579281 h 1095182"/>
                  <a:gd name="connsiteX51" fmla="*/ 577394 w 899963"/>
                  <a:gd name="connsiteY51" fmla="*/ 553078 h 1095182"/>
                  <a:gd name="connsiteX52" fmla="*/ 577394 w 899963"/>
                  <a:gd name="connsiteY52" fmla="*/ 505799 h 1095182"/>
                  <a:gd name="connsiteX53" fmla="*/ 648213 w 899963"/>
                  <a:gd name="connsiteY53" fmla="*/ 354105 h 1095182"/>
                  <a:gd name="connsiteX54" fmla="*/ 648213 w 899963"/>
                  <a:gd name="connsiteY54" fmla="*/ 283286 h 1095182"/>
                  <a:gd name="connsiteX55" fmla="*/ 605722 w 899963"/>
                  <a:gd name="connsiteY55" fmla="*/ 240795 h 1095182"/>
                  <a:gd name="connsiteX56" fmla="*/ 294119 w 899963"/>
                  <a:gd name="connsiteY56" fmla="*/ 240795 h 1095182"/>
                  <a:gd name="connsiteX57" fmla="*/ 251627 w 899963"/>
                  <a:gd name="connsiteY57" fmla="*/ 283286 h 1095182"/>
                  <a:gd name="connsiteX58" fmla="*/ 251627 w 899963"/>
                  <a:gd name="connsiteY58" fmla="*/ 354105 h 1095182"/>
                  <a:gd name="connsiteX59" fmla="*/ 322333 w 899963"/>
                  <a:gd name="connsiteY59" fmla="*/ 505658 h 1095182"/>
                  <a:gd name="connsiteX60" fmla="*/ 322333 w 899963"/>
                  <a:gd name="connsiteY60" fmla="*/ 553021 h 1095182"/>
                  <a:gd name="connsiteX61" fmla="*/ 304798 w 899963"/>
                  <a:gd name="connsiteY61" fmla="*/ 579309 h 1095182"/>
                  <a:gd name="connsiteX62" fmla="*/ 279955 w 899963"/>
                  <a:gd name="connsiteY62" fmla="*/ 354105 h 1095182"/>
                  <a:gd name="connsiteX63" fmla="*/ 279955 w 899963"/>
                  <a:gd name="connsiteY63" fmla="*/ 283286 h 1095182"/>
                  <a:gd name="connsiteX64" fmla="*/ 294119 w 899963"/>
                  <a:gd name="connsiteY64" fmla="*/ 269123 h 1095182"/>
                  <a:gd name="connsiteX65" fmla="*/ 605722 w 899963"/>
                  <a:gd name="connsiteY65" fmla="*/ 269123 h 1095182"/>
                  <a:gd name="connsiteX66" fmla="*/ 619886 w 899963"/>
                  <a:gd name="connsiteY66" fmla="*/ 283286 h 1095182"/>
                  <a:gd name="connsiteX67" fmla="*/ 619886 w 899963"/>
                  <a:gd name="connsiteY67" fmla="*/ 354105 h 1095182"/>
                  <a:gd name="connsiteX68" fmla="*/ 449920 w 899963"/>
                  <a:gd name="connsiteY68" fmla="*/ 524071 h 1095182"/>
                  <a:gd name="connsiteX69" fmla="*/ 279955 w 899963"/>
                  <a:gd name="connsiteY69" fmla="*/ 354105 h 1095182"/>
                  <a:gd name="connsiteX70" fmla="*/ 449920 w 899963"/>
                  <a:gd name="connsiteY70" fmla="*/ 637381 h 1095182"/>
                  <a:gd name="connsiteX71" fmla="*/ 305676 w 899963"/>
                  <a:gd name="connsiteY71" fmla="*/ 609507 h 1095182"/>
                  <a:gd name="connsiteX72" fmla="*/ 315591 w 899963"/>
                  <a:gd name="connsiteY72" fmla="*/ 605456 h 1095182"/>
                  <a:gd name="connsiteX73" fmla="*/ 350774 w 899963"/>
                  <a:gd name="connsiteY73" fmla="*/ 553064 h 1095182"/>
                  <a:gd name="connsiteX74" fmla="*/ 350774 w 899963"/>
                  <a:gd name="connsiteY74" fmla="*/ 525487 h 1095182"/>
                  <a:gd name="connsiteX75" fmla="*/ 549067 w 899963"/>
                  <a:gd name="connsiteY75" fmla="*/ 525586 h 1095182"/>
                  <a:gd name="connsiteX76" fmla="*/ 549067 w 899963"/>
                  <a:gd name="connsiteY76" fmla="*/ 553064 h 1095182"/>
                  <a:gd name="connsiteX77" fmla="*/ 584207 w 899963"/>
                  <a:gd name="connsiteY77" fmla="*/ 605470 h 1095182"/>
                  <a:gd name="connsiteX78" fmla="*/ 594122 w 899963"/>
                  <a:gd name="connsiteY78" fmla="*/ 609535 h 1095182"/>
                  <a:gd name="connsiteX79" fmla="*/ 449920 w 899963"/>
                  <a:gd name="connsiteY79" fmla="*/ 637381 h 109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9963" h="1095182">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w="14089" cap="flat">
                <a:no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name="connsiteX0" fmla="*/ 722353 w 821499"/>
                  <a:gd name="connsiteY0" fmla="*/ 50140 h 453241"/>
                  <a:gd name="connsiteX1" fmla="*/ 671930 w 821499"/>
                  <a:gd name="connsiteY1" fmla="*/ 0 h 453241"/>
                  <a:gd name="connsiteX2" fmla="*/ 671845 w 821499"/>
                  <a:gd name="connsiteY2" fmla="*/ 0 h 453241"/>
                  <a:gd name="connsiteX3" fmla="*/ 149343 w 821499"/>
                  <a:gd name="connsiteY3" fmla="*/ 0 h 453241"/>
                  <a:gd name="connsiteX4" fmla="*/ 99146 w 821499"/>
                  <a:gd name="connsiteY4" fmla="*/ 50140 h 453241"/>
                  <a:gd name="connsiteX5" fmla="*/ 99146 w 821499"/>
                  <a:gd name="connsiteY5" fmla="*/ 370950 h 453241"/>
                  <a:gd name="connsiteX6" fmla="*/ 0 w 821499"/>
                  <a:gd name="connsiteY6" fmla="*/ 370950 h 453241"/>
                  <a:gd name="connsiteX7" fmla="*/ 0 w 821499"/>
                  <a:gd name="connsiteY7" fmla="*/ 403158 h 453241"/>
                  <a:gd name="connsiteX8" fmla="*/ 50196 w 821499"/>
                  <a:gd name="connsiteY8" fmla="*/ 453241 h 453241"/>
                  <a:gd name="connsiteX9" fmla="*/ 771473 w 821499"/>
                  <a:gd name="connsiteY9" fmla="*/ 453241 h 453241"/>
                  <a:gd name="connsiteX10" fmla="*/ 821499 w 821499"/>
                  <a:gd name="connsiteY10" fmla="*/ 403101 h 453241"/>
                  <a:gd name="connsiteX11" fmla="*/ 821499 w 821499"/>
                  <a:gd name="connsiteY11" fmla="*/ 370950 h 453241"/>
                  <a:gd name="connsiteX12" fmla="*/ 722353 w 821499"/>
                  <a:gd name="connsiteY12" fmla="*/ 370950 h 453241"/>
                  <a:gd name="connsiteX13" fmla="*/ 793172 w 821499"/>
                  <a:gd name="connsiteY13" fmla="*/ 399277 h 453241"/>
                  <a:gd name="connsiteX14" fmla="*/ 793172 w 821499"/>
                  <a:gd name="connsiteY14" fmla="*/ 403045 h 453241"/>
                  <a:gd name="connsiteX15" fmla="*/ 771416 w 821499"/>
                  <a:gd name="connsiteY15" fmla="*/ 424914 h 453241"/>
                  <a:gd name="connsiteX16" fmla="*/ 50253 w 821499"/>
                  <a:gd name="connsiteY16" fmla="*/ 424914 h 453241"/>
                  <a:gd name="connsiteX17" fmla="*/ 28328 w 821499"/>
                  <a:gd name="connsiteY17" fmla="*/ 403101 h 453241"/>
                  <a:gd name="connsiteX18" fmla="*/ 28328 w 821499"/>
                  <a:gd name="connsiteY18" fmla="*/ 399277 h 453241"/>
                  <a:gd name="connsiteX19" fmla="*/ 127474 w 821499"/>
                  <a:gd name="connsiteY19" fmla="*/ 399277 h 453241"/>
                  <a:gd name="connsiteX20" fmla="*/ 127474 w 821499"/>
                  <a:gd name="connsiteY20" fmla="*/ 50140 h 453241"/>
                  <a:gd name="connsiteX21" fmla="*/ 149343 w 821499"/>
                  <a:gd name="connsiteY21" fmla="*/ 28328 h 453241"/>
                  <a:gd name="connsiteX22" fmla="*/ 672270 w 821499"/>
                  <a:gd name="connsiteY22" fmla="*/ 28328 h 453241"/>
                  <a:gd name="connsiteX23" fmla="*/ 694025 w 821499"/>
                  <a:gd name="connsiteY23" fmla="*/ 50140 h 453241"/>
                  <a:gd name="connsiteX24" fmla="*/ 694025 w 821499"/>
                  <a:gd name="connsiteY24" fmla="*/ 399277 h 45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499" h="453241">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w="14089" cap="flat">
                <a:noFill/>
                <a:prstDash val="solid"/>
                <a:miter/>
              </a:ln>
            </p:spPr>
            <p:txBody>
              <a:bodyPr rtlCol="0" anchor="ctr"/>
              <a:lstStyle/>
              <a:p>
                <a:endParaRPr lang="en-GB"/>
              </a:p>
            </p:txBody>
          </p:sp>
        </p:grpSp>
        <p:pic>
          <p:nvPicPr>
            <p:cNvPr id="77" name="Picture 76" descr="Icon&#10;&#10;Description automatically generated">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id="80" name="Picture 79" descr="Icon&#10;&#10;Description automatically generated">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id="82" name="Graphic 81" descr="Books outline">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name="connsiteX0" fmla="*/ 657097 w 908858"/>
                <a:gd name="connsiteY0" fmla="*/ 620029 h 1081265"/>
                <a:gd name="connsiteX1" fmla="*/ 820158 w 908858"/>
                <a:gd name="connsiteY1" fmla="*/ 704179 h 1081265"/>
                <a:gd name="connsiteX2" fmla="*/ 856438 w 908858"/>
                <a:gd name="connsiteY2" fmla="*/ 776745 h 1081265"/>
                <a:gd name="connsiteX3" fmla="*/ 880782 w 908858"/>
                <a:gd name="connsiteY3" fmla="*/ 976314 h 1081265"/>
                <a:gd name="connsiteX4" fmla="*/ 863606 w 908858"/>
                <a:gd name="connsiteY4" fmla="*/ 1014957 h 1081265"/>
                <a:gd name="connsiteX5" fmla="*/ 787234 w 908858"/>
                <a:gd name="connsiteY5" fmla="*/ 1052009 h 1081265"/>
                <a:gd name="connsiteX6" fmla="*/ 787234 w 908858"/>
                <a:gd name="connsiteY6" fmla="*/ 1081243 h 1081265"/>
                <a:gd name="connsiteX7" fmla="*/ 879083 w 908858"/>
                <a:gd name="connsiteY7" fmla="*/ 1037961 h 1081265"/>
                <a:gd name="connsiteX8" fmla="*/ 908321 w 908858"/>
                <a:gd name="connsiteY8" fmla="*/ 973050 h 1081265"/>
                <a:gd name="connsiteX9" fmla="*/ 884147 w 908858"/>
                <a:gd name="connsiteY9" fmla="*/ 775454 h 1081265"/>
                <a:gd name="connsiteX10" fmla="*/ 837489 w 908858"/>
                <a:gd name="connsiteY10" fmla="*/ 682543 h 1081265"/>
                <a:gd name="connsiteX11" fmla="*/ 664655 w 908858"/>
                <a:gd name="connsiteY11" fmla="*/ 593316 h 1081265"/>
                <a:gd name="connsiteX12" fmla="*/ 596411 w 908858"/>
                <a:gd name="connsiteY12" fmla="*/ 565309 h 1081265"/>
                <a:gd name="connsiteX13" fmla="*/ 579209 w 908858"/>
                <a:gd name="connsiteY13" fmla="*/ 539653 h 1081265"/>
                <a:gd name="connsiteX14" fmla="*/ 579209 w 908858"/>
                <a:gd name="connsiteY14" fmla="*/ 498785 h 1081265"/>
                <a:gd name="connsiteX15" fmla="*/ 662426 w 908858"/>
                <a:gd name="connsiteY15" fmla="*/ 332783 h 1081265"/>
                <a:gd name="connsiteX16" fmla="*/ 662426 w 908858"/>
                <a:gd name="connsiteY16" fmla="*/ 292591 h 1081265"/>
                <a:gd name="connsiteX17" fmla="*/ 685036 w 908858"/>
                <a:gd name="connsiteY17" fmla="*/ 297322 h 1081265"/>
                <a:gd name="connsiteX18" fmla="*/ 698901 w 908858"/>
                <a:gd name="connsiteY18" fmla="*/ 283457 h 1081265"/>
                <a:gd name="connsiteX19" fmla="*/ 698191 w 908858"/>
                <a:gd name="connsiteY19" fmla="*/ 279077 h 1081265"/>
                <a:gd name="connsiteX20" fmla="*/ 684150 w 908858"/>
                <a:gd name="connsiteY20" fmla="*/ 236928 h 1081265"/>
                <a:gd name="connsiteX21" fmla="*/ 669469 w 908858"/>
                <a:gd name="connsiteY21" fmla="*/ 178226 h 1081265"/>
                <a:gd name="connsiteX22" fmla="*/ 550176 w 908858"/>
                <a:gd name="connsiteY22" fmla="*/ 24412 h 1081265"/>
                <a:gd name="connsiteX23" fmla="*/ 519372 w 908858"/>
                <a:gd name="connsiteY23" fmla="*/ 26680 h 1081265"/>
                <a:gd name="connsiteX24" fmla="*/ 515188 w 908858"/>
                <a:gd name="connsiteY24" fmla="*/ 20473 h 1081265"/>
                <a:gd name="connsiteX25" fmla="*/ 490275 w 908858"/>
                <a:gd name="connsiteY25" fmla="*/ 3534 h 1081265"/>
                <a:gd name="connsiteX26" fmla="*/ 244197 w 908858"/>
                <a:gd name="connsiteY26" fmla="*/ 159411 h 1081265"/>
                <a:gd name="connsiteX27" fmla="*/ 235046 w 908858"/>
                <a:gd name="connsiteY27" fmla="*/ 217643 h 1081265"/>
                <a:gd name="connsiteX28" fmla="*/ 234917 w 908858"/>
                <a:gd name="connsiteY28" fmla="*/ 238360 h 1081265"/>
                <a:gd name="connsiteX29" fmla="*/ 223164 w 908858"/>
                <a:gd name="connsiteY29" fmla="*/ 294733 h 1081265"/>
                <a:gd name="connsiteX30" fmla="*/ 197342 w 908858"/>
                <a:gd name="connsiteY30" fmla="*/ 355016 h 1081265"/>
                <a:gd name="connsiteX31" fmla="*/ 204622 w 908858"/>
                <a:gd name="connsiteY31" fmla="*/ 373222 h 1081265"/>
                <a:gd name="connsiteX32" fmla="*/ 210084 w 908858"/>
                <a:gd name="connsiteY32" fmla="*/ 374344 h 1081265"/>
                <a:gd name="connsiteX33" fmla="*/ 213292 w 908858"/>
                <a:gd name="connsiteY33" fmla="*/ 373965 h 1081265"/>
                <a:gd name="connsiteX34" fmla="*/ 249019 w 908858"/>
                <a:gd name="connsiteY34" fmla="*/ 364480 h 1081265"/>
                <a:gd name="connsiteX35" fmla="*/ 329574 w 908858"/>
                <a:gd name="connsiteY35" fmla="*/ 498705 h 1081265"/>
                <a:gd name="connsiteX36" fmla="*/ 329574 w 908858"/>
                <a:gd name="connsiteY36" fmla="*/ 539653 h 1081265"/>
                <a:gd name="connsiteX37" fmla="*/ 312370 w 908858"/>
                <a:gd name="connsiteY37" fmla="*/ 565303 h 1081265"/>
                <a:gd name="connsiteX38" fmla="*/ 243666 w 908858"/>
                <a:gd name="connsiteY38" fmla="*/ 593504 h 1081265"/>
                <a:gd name="connsiteX39" fmla="*/ 71584 w 908858"/>
                <a:gd name="connsiteY39" fmla="*/ 682354 h 1081265"/>
                <a:gd name="connsiteX40" fmla="*/ 24688 w 908858"/>
                <a:gd name="connsiteY40" fmla="*/ 775454 h 1081265"/>
                <a:gd name="connsiteX41" fmla="*/ 526 w 908858"/>
                <a:gd name="connsiteY41" fmla="*/ 973153 h 1081265"/>
                <a:gd name="connsiteX42" fmla="*/ 29793 w 908858"/>
                <a:gd name="connsiteY42" fmla="*/ 1037968 h 1081265"/>
                <a:gd name="connsiteX43" fmla="*/ 121717 w 908858"/>
                <a:gd name="connsiteY43" fmla="*/ 1081265 h 1081265"/>
                <a:gd name="connsiteX44" fmla="*/ 121717 w 908858"/>
                <a:gd name="connsiteY44" fmla="*/ 1052031 h 1081265"/>
                <a:gd name="connsiteX45" fmla="*/ 45265 w 908858"/>
                <a:gd name="connsiteY45" fmla="*/ 1014957 h 1081265"/>
                <a:gd name="connsiteX46" fmla="*/ 28063 w 908858"/>
                <a:gd name="connsiteY46" fmla="*/ 976412 h 1081265"/>
                <a:gd name="connsiteX47" fmla="*/ 52292 w 908858"/>
                <a:gd name="connsiteY47" fmla="*/ 778145 h 1081265"/>
                <a:gd name="connsiteX48" fmla="*/ 52393 w 908858"/>
                <a:gd name="connsiteY48" fmla="*/ 776759 h 1081265"/>
                <a:gd name="connsiteX49" fmla="*/ 88903 w 908858"/>
                <a:gd name="connsiteY49" fmla="*/ 704010 h 1081265"/>
                <a:gd name="connsiteX50" fmla="*/ 251677 w 908858"/>
                <a:gd name="connsiteY50" fmla="*/ 620065 h 1081265"/>
                <a:gd name="connsiteX51" fmla="*/ 280516 w 908858"/>
                <a:gd name="connsiteY51" fmla="*/ 609955 h 1081265"/>
                <a:gd name="connsiteX52" fmla="*/ 454428 w 908858"/>
                <a:gd name="connsiteY52" fmla="*/ 651688 h 1081265"/>
                <a:gd name="connsiteX53" fmla="*/ 628307 w 908858"/>
                <a:gd name="connsiteY53" fmla="*/ 609955 h 1081265"/>
                <a:gd name="connsiteX54" fmla="*/ 248651 w 908858"/>
                <a:gd name="connsiteY54" fmla="*/ 305663 h 1081265"/>
                <a:gd name="connsiteX55" fmla="*/ 262655 w 908858"/>
                <a:gd name="connsiteY55" fmla="*/ 238532 h 1081265"/>
                <a:gd name="connsiteX56" fmla="*/ 262784 w 908858"/>
                <a:gd name="connsiteY56" fmla="*/ 217822 h 1081265"/>
                <a:gd name="connsiteX57" fmla="*/ 270562 w 908858"/>
                <a:gd name="connsiteY57" fmla="*/ 168023 h 1081265"/>
                <a:gd name="connsiteX58" fmla="*/ 452820 w 908858"/>
                <a:gd name="connsiteY58" fmla="*/ 27723 h 1081265"/>
                <a:gd name="connsiteX59" fmla="*/ 485166 w 908858"/>
                <a:gd name="connsiteY59" fmla="*/ 30790 h 1081265"/>
                <a:gd name="connsiteX60" fmla="*/ 492187 w 908858"/>
                <a:gd name="connsiteY60" fmla="*/ 35956 h 1081265"/>
                <a:gd name="connsiteX61" fmla="*/ 504556 w 908858"/>
                <a:gd name="connsiteY61" fmla="*/ 54316 h 1081265"/>
                <a:gd name="connsiteX62" fmla="*/ 523801 w 908858"/>
                <a:gd name="connsiteY62" fmla="*/ 58072 h 1081265"/>
                <a:gd name="connsiteX63" fmla="*/ 524426 w 908858"/>
                <a:gd name="connsiteY63" fmla="*/ 57625 h 1081265"/>
                <a:gd name="connsiteX64" fmla="*/ 535589 w 908858"/>
                <a:gd name="connsiteY64" fmla="*/ 49184 h 1081265"/>
                <a:gd name="connsiteX65" fmla="*/ 537194 w 908858"/>
                <a:gd name="connsiteY65" fmla="*/ 48907 h 1081265"/>
                <a:gd name="connsiteX66" fmla="*/ 642256 w 908858"/>
                <a:gd name="connsiteY66" fmla="*/ 183568 h 1081265"/>
                <a:gd name="connsiteX67" fmla="*/ 642263 w 908858"/>
                <a:gd name="connsiteY67" fmla="*/ 183568 h 1081265"/>
                <a:gd name="connsiteX68" fmla="*/ 657840 w 908858"/>
                <a:gd name="connsiteY68" fmla="*/ 245696 h 1081265"/>
                <a:gd name="connsiteX69" fmla="*/ 663514 w 908858"/>
                <a:gd name="connsiteY69" fmla="*/ 262729 h 1081265"/>
                <a:gd name="connsiteX70" fmla="*/ 581157 w 908858"/>
                <a:gd name="connsiteY70" fmla="*/ 173440 h 1081265"/>
                <a:gd name="connsiteX71" fmla="*/ 570115 w 908858"/>
                <a:gd name="connsiteY71" fmla="*/ 166954 h 1081265"/>
                <a:gd name="connsiteX72" fmla="*/ 558468 w 908858"/>
                <a:gd name="connsiteY72" fmla="*/ 172289 h 1081265"/>
                <a:gd name="connsiteX73" fmla="*/ 234035 w 908858"/>
                <a:gd name="connsiteY73" fmla="*/ 339783 h 1081265"/>
                <a:gd name="connsiteX74" fmla="*/ 275965 w 908858"/>
                <a:gd name="connsiteY74" fmla="*/ 356501 h 1081265"/>
                <a:gd name="connsiteX75" fmla="*/ 568056 w 908858"/>
                <a:gd name="connsiteY75" fmla="*/ 203741 h 1081265"/>
                <a:gd name="connsiteX76" fmla="*/ 634700 w 908858"/>
                <a:gd name="connsiteY76" fmla="*/ 276670 h 1081265"/>
                <a:gd name="connsiteX77" fmla="*/ 634700 w 908858"/>
                <a:gd name="connsiteY77" fmla="*/ 332780 h 1081265"/>
                <a:gd name="connsiteX78" fmla="*/ 454662 w 908858"/>
                <a:gd name="connsiteY78" fmla="*/ 513030 h 1081265"/>
                <a:gd name="connsiteX79" fmla="*/ 275965 w 908858"/>
                <a:gd name="connsiteY79" fmla="*/ 356498 h 1081265"/>
                <a:gd name="connsiteX80" fmla="*/ 454438 w 908858"/>
                <a:gd name="connsiteY80" fmla="*/ 623944 h 1081265"/>
                <a:gd name="connsiteX81" fmla="*/ 311330 w 908858"/>
                <a:gd name="connsiteY81" fmla="*/ 595700 h 1081265"/>
                <a:gd name="connsiteX82" fmla="*/ 322891 w 908858"/>
                <a:gd name="connsiteY82" fmla="*/ 590954 h 1081265"/>
                <a:gd name="connsiteX83" fmla="*/ 357296 w 908858"/>
                <a:gd name="connsiteY83" fmla="*/ 539654 h 1081265"/>
                <a:gd name="connsiteX84" fmla="*/ 357296 w 908858"/>
                <a:gd name="connsiteY84" fmla="*/ 516389 h 1081265"/>
                <a:gd name="connsiteX85" fmla="*/ 551479 w 908858"/>
                <a:gd name="connsiteY85" fmla="*/ 516597 h 1081265"/>
                <a:gd name="connsiteX86" fmla="*/ 551479 w 908858"/>
                <a:gd name="connsiteY86" fmla="*/ 539656 h 1081265"/>
                <a:gd name="connsiteX87" fmla="*/ 585878 w 908858"/>
                <a:gd name="connsiteY87" fmla="*/ 590956 h 1081265"/>
                <a:gd name="connsiteX88" fmla="*/ 597478 w 908858"/>
                <a:gd name="connsiteY88" fmla="*/ 595718 h 1081265"/>
                <a:gd name="connsiteX89" fmla="*/ 454438 w 908858"/>
                <a:gd name="connsiteY89" fmla="*/ 623944 h 10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08858" h="1081265">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w="13791" cap="flat">
              <a:noFill/>
              <a:prstDash val="solid"/>
              <a:miter/>
            </a:ln>
          </p:spPr>
          <p:txBody>
            <a:bodyPr rtlCol="0" anchor="ctr"/>
            <a:lstStyle/>
            <a:p>
              <a:endParaRPr lang="en-GB" dirty="0"/>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name="connsiteX0" fmla="*/ 1079272 w 1079271"/>
                <a:gd name="connsiteY0" fmla="*/ 974684 h 1358276"/>
                <a:gd name="connsiteX1" fmla="*/ 1020650 w 1079271"/>
                <a:gd name="connsiteY1" fmla="*/ 857127 h 1358276"/>
                <a:gd name="connsiteX2" fmla="*/ 803556 w 1079271"/>
                <a:gd name="connsiteY2" fmla="*/ 745054 h 1358276"/>
                <a:gd name="connsiteX3" fmla="*/ 717913 w 1079271"/>
                <a:gd name="connsiteY3" fmla="*/ 709902 h 1358276"/>
                <a:gd name="connsiteX4" fmla="*/ 696324 w 1079271"/>
                <a:gd name="connsiteY4" fmla="*/ 677692 h 1358276"/>
                <a:gd name="connsiteX5" fmla="*/ 696324 w 1079271"/>
                <a:gd name="connsiteY5" fmla="*/ 626383 h 1358276"/>
                <a:gd name="connsiteX6" fmla="*/ 800875 w 1079271"/>
                <a:gd name="connsiteY6" fmla="*/ 417872 h 1358276"/>
                <a:gd name="connsiteX7" fmla="*/ 800875 w 1079271"/>
                <a:gd name="connsiteY7" fmla="*/ 406416 h 1358276"/>
                <a:gd name="connsiteX8" fmla="*/ 839004 w 1079271"/>
                <a:gd name="connsiteY8" fmla="*/ 357422 h 1358276"/>
                <a:gd name="connsiteX9" fmla="*/ 858347 w 1079271"/>
                <a:gd name="connsiteY9" fmla="*/ 288546 h 1358276"/>
                <a:gd name="connsiteX10" fmla="*/ 681594 w 1079271"/>
                <a:gd name="connsiteY10" fmla="*/ 31895 h 1358276"/>
                <a:gd name="connsiteX11" fmla="*/ 640644 w 1079271"/>
                <a:gd name="connsiteY11" fmla="*/ 35377 h 1358276"/>
                <a:gd name="connsiteX12" fmla="*/ 640644 w 1079271"/>
                <a:gd name="connsiteY12" fmla="*/ 35377 h 1358276"/>
                <a:gd name="connsiteX13" fmla="*/ 638485 w 1079271"/>
                <a:gd name="connsiteY13" fmla="*/ 36874 h 1358276"/>
                <a:gd name="connsiteX14" fmla="*/ 630703 w 1079271"/>
                <a:gd name="connsiteY14" fmla="*/ 26236 h 1358276"/>
                <a:gd name="connsiteX15" fmla="*/ 596560 w 1079271"/>
                <a:gd name="connsiteY15" fmla="*/ 4682 h 1358276"/>
                <a:gd name="connsiteX16" fmla="*/ 232346 w 1079271"/>
                <a:gd name="connsiteY16" fmla="*/ 257833 h 1358276"/>
                <a:gd name="connsiteX17" fmla="*/ 231702 w 1079271"/>
                <a:gd name="connsiteY17" fmla="*/ 261315 h 1358276"/>
                <a:gd name="connsiteX18" fmla="*/ 187148 w 1079271"/>
                <a:gd name="connsiteY18" fmla="*/ 370863 h 1358276"/>
                <a:gd name="connsiteX19" fmla="*/ 191996 w 1079271"/>
                <a:gd name="connsiteY19" fmla="*/ 395003 h 1358276"/>
                <a:gd name="connsiteX20" fmla="*/ 201633 w 1079271"/>
                <a:gd name="connsiteY20" fmla="*/ 397920 h 1358276"/>
                <a:gd name="connsiteX21" fmla="*/ 278536 w 1079271"/>
                <a:gd name="connsiteY21" fmla="*/ 397920 h 1358276"/>
                <a:gd name="connsiteX22" fmla="*/ 278536 w 1079271"/>
                <a:gd name="connsiteY22" fmla="*/ 417872 h 1358276"/>
                <a:gd name="connsiteX23" fmla="*/ 382844 w 1079271"/>
                <a:gd name="connsiteY23" fmla="*/ 626261 h 1358276"/>
                <a:gd name="connsiteX24" fmla="*/ 382844 w 1079271"/>
                <a:gd name="connsiteY24" fmla="*/ 677692 h 1358276"/>
                <a:gd name="connsiteX25" fmla="*/ 361237 w 1079271"/>
                <a:gd name="connsiteY25" fmla="*/ 709902 h 1358276"/>
                <a:gd name="connsiteX26" fmla="*/ 275106 w 1079271"/>
                <a:gd name="connsiteY26" fmla="*/ 745193 h 1358276"/>
                <a:gd name="connsiteX27" fmla="*/ 58900 w 1079271"/>
                <a:gd name="connsiteY27" fmla="*/ 856883 h 1358276"/>
                <a:gd name="connsiteX28" fmla="*/ 0 w 1079271"/>
                <a:gd name="connsiteY28" fmla="*/ 975015 h 1358276"/>
                <a:gd name="connsiteX29" fmla="*/ 0 w 1079271"/>
                <a:gd name="connsiteY29" fmla="*/ 1271658 h 1358276"/>
                <a:gd name="connsiteX30" fmla="*/ 7748 w 1079271"/>
                <a:gd name="connsiteY30" fmla="*/ 1276881 h 1358276"/>
                <a:gd name="connsiteX31" fmla="*/ 545268 w 1079271"/>
                <a:gd name="connsiteY31" fmla="*/ 1358276 h 1358276"/>
                <a:gd name="connsiteX32" fmla="*/ 1072342 w 1079271"/>
                <a:gd name="connsiteY32" fmla="*/ 1276324 h 1358276"/>
                <a:gd name="connsiteX33" fmla="*/ 1079272 w 1079271"/>
                <a:gd name="connsiteY33" fmla="*/ 1270997 h 1358276"/>
                <a:gd name="connsiteX34" fmla="*/ 265931 w 1079271"/>
                <a:gd name="connsiteY34" fmla="*/ 267635 h 1358276"/>
                <a:gd name="connsiteX35" fmla="*/ 266558 w 1079271"/>
                <a:gd name="connsiteY35" fmla="*/ 264153 h 1358276"/>
                <a:gd name="connsiteX36" fmla="*/ 590641 w 1079271"/>
                <a:gd name="connsiteY36" fmla="*/ 38963 h 1358276"/>
                <a:gd name="connsiteX37" fmla="*/ 602567 w 1079271"/>
                <a:gd name="connsiteY37" fmla="*/ 46746 h 1358276"/>
                <a:gd name="connsiteX38" fmla="*/ 620378 w 1079271"/>
                <a:gd name="connsiteY38" fmla="*/ 71121 h 1358276"/>
                <a:gd name="connsiteX39" fmla="*/ 644387 w 1079271"/>
                <a:gd name="connsiteY39" fmla="*/ 75143 h 1358276"/>
                <a:gd name="connsiteX40" fmla="*/ 660492 w 1079271"/>
                <a:gd name="connsiteY40" fmla="*/ 63930 h 1358276"/>
                <a:gd name="connsiteX41" fmla="*/ 666360 w 1079271"/>
                <a:gd name="connsiteY41" fmla="*/ 63199 h 1358276"/>
                <a:gd name="connsiteX42" fmla="*/ 823735 w 1079271"/>
                <a:gd name="connsiteY42" fmla="*/ 291575 h 1358276"/>
                <a:gd name="connsiteX43" fmla="*/ 811548 w 1079271"/>
                <a:gd name="connsiteY43" fmla="*/ 336147 h 1358276"/>
                <a:gd name="connsiteX44" fmla="*/ 799134 w 1079271"/>
                <a:gd name="connsiteY44" fmla="*/ 352077 h 1358276"/>
                <a:gd name="connsiteX45" fmla="*/ 768595 w 1079271"/>
                <a:gd name="connsiteY45" fmla="*/ 287292 h 1358276"/>
                <a:gd name="connsiteX46" fmla="*/ 709486 w 1079271"/>
                <a:gd name="connsiteY46" fmla="*/ 219477 h 1358276"/>
                <a:gd name="connsiteX47" fmla="*/ 691988 w 1079271"/>
                <a:gd name="connsiteY47" fmla="*/ 214080 h 1358276"/>
                <a:gd name="connsiteX48" fmla="*/ 618045 w 1079271"/>
                <a:gd name="connsiteY48" fmla="*/ 274652 h 1358276"/>
                <a:gd name="connsiteX49" fmla="*/ 452643 w 1079271"/>
                <a:gd name="connsiteY49" fmla="*/ 362976 h 1358276"/>
                <a:gd name="connsiteX50" fmla="*/ 232363 w 1079271"/>
                <a:gd name="connsiteY50" fmla="*/ 362976 h 1358276"/>
                <a:gd name="connsiteX51" fmla="*/ 265931 w 1079271"/>
                <a:gd name="connsiteY51" fmla="*/ 267635 h 1358276"/>
                <a:gd name="connsiteX52" fmla="*/ 313358 w 1079271"/>
                <a:gd name="connsiteY52" fmla="*/ 417872 h 1358276"/>
                <a:gd name="connsiteX53" fmla="*/ 313358 w 1079271"/>
                <a:gd name="connsiteY53" fmla="*/ 397833 h 1358276"/>
                <a:gd name="connsiteX54" fmla="*/ 452643 w 1079271"/>
                <a:gd name="connsiteY54" fmla="*/ 397833 h 1358276"/>
                <a:gd name="connsiteX55" fmla="*/ 645275 w 1079271"/>
                <a:gd name="connsiteY55" fmla="*/ 296415 h 1358276"/>
                <a:gd name="connsiteX56" fmla="*/ 691135 w 1079271"/>
                <a:gd name="connsiteY56" fmla="*/ 251409 h 1358276"/>
                <a:gd name="connsiteX57" fmla="*/ 742375 w 1079271"/>
                <a:gd name="connsiteY57" fmla="*/ 310205 h 1358276"/>
                <a:gd name="connsiteX58" fmla="*/ 766053 w 1079271"/>
                <a:gd name="connsiteY58" fmla="*/ 373353 h 1358276"/>
                <a:gd name="connsiteX59" fmla="*/ 766053 w 1079271"/>
                <a:gd name="connsiteY59" fmla="*/ 400479 h 1358276"/>
                <a:gd name="connsiteX60" fmla="*/ 766053 w 1079271"/>
                <a:gd name="connsiteY60" fmla="*/ 417890 h 1358276"/>
                <a:gd name="connsiteX61" fmla="*/ 539714 w 1079271"/>
                <a:gd name="connsiteY61" fmla="*/ 644229 h 1358276"/>
                <a:gd name="connsiteX62" fmla="*/ 539714 w 1079271"/>
                <a:gd name="connsiteY62" fmla="*/ 644229 h 1358276"/>
                <a:gd name="connsiteX63" fmla="*/ 313358 w 1079271"/>
                <a:gd name="connsiteY63" fmla="*/ 417872 h 1358276"/>
                <a:gd name="connsiteX64" fmla="*/ 374487 w 1079271"/>
                <a:gd name="connsiteY64" fmla="*/ 742112 h 1358276"/>
                <a:gd name="connsiteX65" fmla="*/ 417665 w 1079271"/>
                <a:gd name="connsiteY65" fmla="*/ 677692 h 1358276"/>
                <a:gd name="connsiteX66" fmla="*/ 417665 w 1079271"/>
                <a:gd name="connsiteY66" fmla="*/ 648651 h 1358276"/>
                <a:gd name="connsiteX67" fmla="*/ 661520 w 1079271"/>
                <a:gd name="connsiteY67" fmla="*/ 648651 h 1358276"/>
                <a:gd name="connsiteX68" fmla="*/ 661520 w 1079271"/>
                <a:gd name="connsiteY68" fmla="*/ 677605 h 1358276"/>
                <a:gd name="connsiteX69" fmla="*/ 704698 w 1079271"/>
                <a:gd name="connsiteY69" fmla="*/ 742025 h 1358276"/>
                <a:gd name="connsiteX70" fmla="*/ 736229 w 1079271"/>
                <a:gd name="connsiteY70" fmla="*/ 754961 h 1358276"/>
                <a:gd name="connsiteX71" fmla="*/ 656314 w 1079271"/>
                <a:gd name="connsiteY71" fmla="*/ 1322010 h 1358276"/>
                <a:gd name="connsiteX72" fmla="*/ 563079 w 1079271"/>
                <a:gd name="connsiteY72" fmla="*/ 1324047 h 1358276"/>
                <a:gd name="connsiteX73" fmla="*/ 624487 w 1079271"/>
                <a:gd name="connsiteY73" fmla="*/ 1260150 h 1358276"/>
                <a:gd name="connsiteX74" fmla="*/ 602845 w 1079271"/>
                <a:gd name="connsiteY74" fmla="*/ 898007 h 1358276"/>
                <a:gd name="connsiteX75" fmla="*/ 641253 w 1079271"/>
                <a:gd name="connsiteY75" fmla="*/ 766086 h 1358276"/>
                <a:gd name="connsiteX76" fmla="*/ 438175 w 1079271"/>
                <a:gd name="connsiteY76" fmla="*/ 766086 h 1358276"/>
                <a:gd name="connsiteX77" fmla="*/ 476183 w 1079271"/>
                <a:gd name="connsiteY77" fmla="*/ 896806 h 1358276"/>
                <a:gd name="connsiteX78" fmla="*/ 454994 w 1079271"/>
                <a:gd name="connsiteY78" fmla="*/ 1260167 h 1358276"/>
                <a:gd name="connsiteX79" fmla="*/ 516262 w 1079271"/>
                <a:gd name="connsiteY79" fmla="*/ 1323943 h 1358276"/>
                <a:gd name="connsiteX80" fmla="*/ 422819 w 1079271"/>
                <a:gd name="connsiteY80" fmla="*/ 1321400 h 1358276"/>
                <a:gd name="connsiteX81" fmla="*/ 342973 w 1079271"/>
                <a:gd name="connsiteY81" fmla="*/ 755048 h 1358276"/>
                <a:gd name="connsiteX82" fmla="*/ 574605 w 1079271"/>
                <a:gd name="connsiteY82" fmla="*/ 870550 h 1358276"/>
                <a:gd name="connsiteX83" fmla="*/ 504823 w 1079271"/>
                <a:gd name="connsiteY83" fmla="*/ 870550 h 1358276"/>
                <a:gd name="connsiteX84" fmla="*/ 484557 w 1079271"/>
                <a:gd name="connsiteY84" fmla="*/ 800908 h 1358276"/>
                <a:gd name="connsiteX85" fmla="*/ 594871 w 1079271"/>
                <a:gd name="connsiteY85" fmla="*/ 800908 h 1358276"/>
                <a:gd name="connsiteX86" fmla="*/ 510551 w 1079271"/>
                <a:gd name="connsiteY86" fmla="*/ 905372 h 1358276"/>
                <a:gd name="connsiteX87" fmla="*/ 568407 w 1079271"/>
                <a:gd name="connsiteY87" fmla="*/ 905372 h 1358276"/>
                <a:gd name="connsiteX88" fmla="*/ 588812 w 1079271"/>
                <a:gd name="connsiteY88" fmla="*/ 1247022 h 1358276"/>
                <a:gd name="connsiteX89" fmla="*/ 539732 w 1079271"/>
                <a:gd name="connsiteY89" fmla="*/ 1298105 h 1358276"/>
                <a:gd name="connsiteX90" fmla="*/ 490634 w 1079271"/>
                <a:gd name="connsiteY90" fmla="*/ 1247005 h 1358276"/>
                <a:gd name="connsiteX91" fmla="*/ 309893 w 1079271"/>
                <a:gd name="connsiteY91" fmla="*/ 769934 h 1358276"/>
                <a:gd name="connsiteX92" fmla="*/ 387405 w 1079271"/>
                <a:gd name="connsiteY92" fmla="*/ 1319607 h 1358276"/>
                <a:gd name="connsiteX93" fmla="*/ 34839 w 1079271"/>
                <a:gd name="connsiteY93" fmla="*/ 1252646 h 1358276"/>
                <a:gd name="connsiteX94" fmla="*/ 34839 w 1079271"/>
                <a:gd name="connsiteY94" fmla="*/ 975433 h 1358276"/>
                <a:gd name="connsiteX95" fmla="*/ 80664 w 1079271"/>
                <a:gd name="connsiteY95" fmla="*/ 884061 h 1358276"/>
                <a:gd name="connsiteX96" fmla="*/ 285100 w 1079271"/>
                <a:gd name="connsiteY96" fmla="*/ 778692 h 1358276"/>
                <a:gd name="connsiteX97" fmla="*/ 794154 w 1079271"/>
                <a:gd name="connsiteY97" fmla="*/ 778639 h 1358276"/>
                <a:gd name="connsiteX98" fmla="*/ 998956 w 1079271"/>
                <a:gd name="connsiteY98" fmla="*/ 884270 h 1358276"/>
                <a:gd name="connsiteX99" fmla="*/ 1044450 w 1079271"/>
                <a:gd name="connsiteY99" fmla="*/ 975015 h 1358276"/>
                <a:gd name="connsiteX100" fmla="*/ 1044450 w 1079271"/>
                <a:gd name="connsiteY100" fmla="*/ 1253203 h 1358276"/>
                <a:gd name="connsiteX101" fmla="*/ 691640 w 1079271"/>
                <a:gd name="connsiteY101" fmla="*/ 1320356 h 1358276"/>
                <a:gd name="connsiteX102" fmla="*/ 769361 w 1079271"/>
                <a:gd name="connsiteY102" fmla="*/ 769899 h 135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079271" h="1358276">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w="17363" cap="flat">
              <a:noFill/>
              <a:prstDash val="solid"/>
              <a:miter/>
            </a:ln>
          </p:spPr>
          <p:txBody>
            <a:bodyPr rtlCol="0" anchor="ctr"/>
            <a:lstStyle/>
            <a:p>
              <a:endParaRPr lang="en-GB" dirty="0"/>
            </a:p>
          </p:txBody>
        </p:sp>
        <p:pic>
          <p:nvPicPr>
            <p:cNvPr id="86" name="Picture 85" descr="Icon&#10;&#10;Description automatically generated">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name="connsiteX0" fmla="*/ 720 w 1259"/>
                    <a:gd name="connsiteY0" fmla="*/ 360 h 809"/>
                    <a:gd name="connsiteX1" fmla="*/ 360 w 1259"/>
                    <a:gd name="connsiteY1" fmla="*/ 540 h 809"/>
                    <a:gd name="connsiteX2" fmla="*/ 0 w 1259"/>
                    <a:gd name="connsiteY2" fmla="*/ 810 h 809"/>
                    <a:gd name="connsiteX3" fmla="*/ 1260 w 1259"/>
                    <a:gd name="connsiteY3" fmla="*/ 0 h 809"/>
                    <a:gd name="connsiteX4" fmla="*/ 720 w 1259"/>
                    <a:gd name="connsiteY4" fmla="*/ 360 h 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 h="80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w="894" cap="flat">
                  <a:noFill/>
                  <a:prstDash val="solid"/>
                  <a:miter/>
                </a:ln>
              </p:spPr>
              <p:txBody>
                <a:bodyPr rtlCol="0" anchor="ctr"/>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name="connsiteX0" fmla="*/ 6028 w 9086"/>
                    <a:gd name="connsiteY0" fmla="*/ 1619 h 4948"/>
                    <a:gd name="connsiteX1" fmla="*/ 450 w 9086"/>
                    <a:gd name="connsiteY1" fmla="*/ 4678 h 4948"/>
                    <a:gd name="connsiteX2" fmla="*/ 450 w 9086"/>
                    <a:gd name="connsiteY2" fmla="*/ 4678 h 4948"/>
                    <a:gd name="connsiteX3" fmla="*/ 0 w 9086"/>
                    <a:gd name="connsiteY3" fmla="*/ 4948 h 4948"/>
                    <a:gd name="connsiteX4" fmla="*/ 9087 w 9086"/>
                    <a:gd name="connsiteY4" fmla="*/ 0 h 4948"/>
                    <a:gd name="connsiteX5" fmla="*/ 6028 w 9086"/>
                    <a:gd name="connsiteY5" fmla="*/ 1619 h 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6" h="4948">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w="894" cap="flat">
                  <a:noFill/>
                  <a:prstDash val="solid"/>
                  <a:miter/>
                </a:ln>
              </p:spPr>
              <p:txBody>
                <a:bodyPr rtlCol="0" anchor="ctr"/>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name="connsiteX0" fmla="*/ 2879 w 20962"/>
                    <a:gd name="connsiteY0" fmla="*/ 8637 h 9986"/>
                    <a:gd name="connsiteX1" fmla="*/ 0 w 20962"/>
                    <a:gd name="connsiteY1" fmla="*/ 9987 h 9986"/>
                    <a:gd name="connsiteX2" fmla="*/ 6658 w 20962"/>
                    <a:gd name="connsiteY2" fmla="*/ 6658 h 9986"/>
                    <a:gd name="connsiteX3" fmla="*/ 20963 w 20962"/>
                    <a:gd name="connsiteY3" fmla="*/ 0 h 9986"/>
                    <a:gd name="connsiteX4" fmla="*/ 18444 w 20962"/>
                    <a:gd name="connsiteY4" fmla="*/ 1170 h 9986"/>
                    <a:gd name="connsiteX5" fmla="*/ 19163 w 20962"/>
                    <a:gd name="connsiteY5" fmla="*/ 900 h 9986"/>
                    <a:gd name="connsiteX6" fmla="*/ 18174 w 20962"/>
                    <a:gd name="connsiteY6" fmla="*/ 1350 h 9986"/>
                    <a:gd name="connsiteX7" fmla="*/ 18893 w 20962"/>
                    <a:gd name="connsiteY7" fmla="*/ 1080 h 9986"/>
                    <a:gd name="connsiteX8" fmla="*/ 14395 w 20962"/>
                    <a:gd name="connsiteY8" fmla="*/ 3149 h 9986"/>
                    <a:gd name="connsiteX9" fmla="*/ 2879 w 20962"/>
                    <a:gd name="connsiteY9" fmla="*/ 8637 h 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62" h="9986">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w="894" cap="flat">
                  <a:noFill/>
                  <a:prstDash val="solid"/>
                  <a:miter/>
                </a:ln>
              </p:spPr>
              <p:txBody>
                <a:bodyPr rtlCol="0" anchor="ctr"/>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name="connsiteX0" fmla="*/ 3329 w 19793"/>
                    <a:gd name="connsiteY0" fmla="*/ 8367 h 10076"/>
                    <a:gd name="connsiteX1" fmla="*/ 0 w 19793"/>
                    <a:gd name="connsiteY1" fmla="*/ 10076 h 10076"/>
                    <a:gd name="connsiteX2" fmla="*/ 4318 w 19793"/>
                    <a:gd name="connsiteY2" fmla="*/ 7737 h 10076"/>
                    <a:gd name="connsiteX3" fmla="*/ 19793 w 19793"/>
                    <a:gd name="connsiteY3" fmla="*/ 0 h 10076"/>
                    <a:gd name="connsiteX4" fmla="*/ 12865 w 19793"/>
                    <a:gd name="connsiteY4" fmla="*/ 3419 h 10076"/>
                    <a:gd name="connsiteX5" fmla="*/ 12955 w 19793"/>
                    <a:gd name="connsiteY5" fmla="*/ 3419 h 10076"/>
                    <a:gd name="connsiteX6" fmla="*/ 6658 w 19793"/>
                    <a:gd name="connsiteY6" fmla="*/ 6658 h 10076"/>
                    <a:gd name="connsiteX7" fmla="*/ 6838 w 19793"/>
                    <a:gd name="connsiteY7" fmla="*/ 6568 h 10076"/>
                    <a:gd name="connsiteX8" fmla="*/ 6478 w 19793"/>
                    <a:gd name="connsiteY8" fmla="*/ 6748 h 10076"/>
                    <a:gd name="connsiteX9" fmla="*/ 6568 w 19793"/>
                    <a:gd name="connsiteY9" fmla="*/ 6748 h 10076"/>
                    <a:gd name="connsiteX10" fmla="*/ 3329 w 19793"/>
                    <a:gd name="connsiteY10" fmla="*/ 8367 h 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93" h="10076">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w="894" cap="flat">
                  <a:noFill/>
                  <a:prstDash val="solid"/>
                  <a:miter/>
                </a:ln>
              </p:spPr>
              <p:txBody>
                <a:bodyPr rtlCol="0" anchor="ctr"/>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name="connsiteX0" fmla="*/ 7557 w 23841"/>
                    <a:gd name="connsiteY0" fmla="*/ 6928 h 9896"/>
                    <a:gd name="connsiteX1" fmla="*/ 3059 w 23841"/>
                    <a:gd name="connsiteY1" fmla="*/ 8817 h 9896"/>
                    <a:gd name="connsiteX2" fmla="*/ 5398 w 23841"/>
                    <a:gd name="connsiteY2" fmla="*/ 7647 h 9896"/>
                    <a:gd name="connsiteX3" fmla="*/ 4858 w 23841"/>
                    <a:gd name="connsiteY3" fmla="*/ 7827 h 9896"/>
                    <a:gd name="connsiteX4" fmla="*/ 0 w 23841"/>
                    <a:gd name="connsiteY4" fmla="*/ 9897 h 9896"/>
                    <a:gd name="connsiteX5" fmla="*/ 19703 w 23841"/>
                    <a:gd name="connsiteY5" fmla="*/ 1619 h 9896"/>
                    <a:gd name="connsiteX6" fmla="*/ 19433 w 23841"/>
                    <a:gd name="connsiteY6" fmla="*/ 1709 h 9896"/>
                    <a:gd name="connsiteX7" fmla="*/ 23842 w 23841"/>
                    <a:gd name="connsiteY7" fmla="*/ 0 h 9896"/>
                    <a:gd name="connsiteX8" fmla="*/ 18084 w 23841"/>
                    <a:gd name="connsiteY8" fmla="*/ 2429 h 9896"/>
                    <a:gd name="connsiteX9" fmla="*/ 19973 w 23841"/>
                    <a:gd name="connsiteY9" fmla="*/ 1619 h 9896"/>
                    <a:gd name="connsiteX10" fmla="*/ 11426 w 23841"/>
                    <a:gd name="connsiteY10" fmla="*/ 5128 h 9896"/>
                    <a:gd name="connsiteX11" fmla="*/ 12776 w 23841"/>
                    <a:gd name="connsiteY11" fmla="*/ 4588 h 9896"/>
                    <a:gd name="connsiteX12" fmla="*/ 7557 w 23841"/>
                    <a:gd name="connsiteY12" fmla="*/ 6928 h 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841" h="9896">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w="894" cap="flat">
                  <a:noFill/>
                  <a:prstDash val="solid"/>
                  <a:miter/>
                </a:ln>
              </p:spPr>
              <p:txBody>
                <a:bodyPr rtlCol="0" anchor="ctr"/>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name="connsiteX0" fmla="*/ 80252 w 86729"/>
                    <a:gd name="connsiteY0" fmla="*/ 2159 h 27080"/>
                    <a:gd name="connsiteX1" fmla="*/ 60369 w 86729"/>
                    <a:gd name="connsiteY1" fmla="*/ 7108 h 27080"/>
                    <a:gd name="connsiteX2" fmla="*/ 61358 w 86729"/>
                    <a:gd name="connsiteY2" fmla="*/ 6748 h 27080"/>
                    <a:gd name="connsiteX3" fmla="*/ 57850 w 86729"/>
                    <a:gd name="connsiteY3" fmla="*/ 7647 h 27080"/>
                    <a:gd name="connsiteX4" fmla="*/ 58300 w 86729"/>
                    <a:gd name="connsiteY4" fmla="*/ 7467 h 27080"/>
                    <a:gd name="connsiteX5" fmla="*/ 55780 w 86729"/>
                    <a:gd name="connsiteY5" fmla="*/ 8097 h 27080"/>
                    <a:gd name="connsiteX6" fmla="*/ 57400 w 86729"/>
                    <a:gd name="connsiteY6" fmla="*/ 7647 h 27080"/>
                    <a:gd name="connsiteX7" fmla="*/ 56500 w 86729"/>
                    <a:gd name="connsiteY7" fmla="*/ 8007 h 27080"/>
                    <a:gd name="connsiteX8" fmla="*/ 57040 w 86729"/>
                    <a:gd name="connsiteY8" fmla="*/ 7917 h 27080"/>
                    <a:gd name="connsiteX9" fmla="*/ 49843 w 86729"/>
                    <a:gd name="connsiteY9" fmla="*/ 10076 h 27080"/>
                    <a:gd name="connsiteX10" fmla="*/ 50202 w 86729"/>
                    <a:gd name="connsiteY10" fmla="*/ 9807 h 27080"/>
                    <a:gd name="connsiteX11" fmla="*/ 40666 w 86729"/>
                    <a:gd name="connsiteY11" fmla="*/ 12686 h 27080"/>
                    <a:gd name="connsiteX12" fmla="*/ 47323 w 86729"/>
                    <a:gd name="connsiteY12" fmla="*/ 10706 h 27080"/>
                    <a:gd name="connsiteX13" fmla="*/ 28970 w 86729"/>
                    <a:gd name="connsiteY13" fmla="*/ 16554 h 27080"/>
                    <a:gd name="connsiteX14" fmla="*/ 30049 w 86729"/>
                    <a:gd name="connsiteY14" fmla="*/ 16194 h 27080"/>
                    <a:gd name="connsiteX15" fmla="*/ 0 w 86729"/>
                    <a:gd name="connsiteY15" fmla="*/ 27081 h 27080"/>
                    <a:gd name="connsiteX16" fmla="*/ 74944 w 86729"/>
                    <a:gd name="connsiteY16" fmla="*/ 2609 h 27080"/>
                    <a:gd name="connsiteX17" fmla="*/ 80252 w 86729"/>
                    <a:gd name="connsiteY17" fmla="*/ 1260 h 27080"/>
                    <a:gd name="connsiteX18" fmla="*/ 76833 w 86729"/>
                    <a:gd name="connsiteY18" fmla="*/ 2159 h 27080"/>
                    <a:gd name="connsiteX19" fmla="*/ 77733 w 86729"/>
                    <a:gd name="connsiteY19" fmla="*/ 1979 h 27080"/>
                    <a:gd name="connsiteX20" fmla="*/ 76833 w 86729"/>
                    <a:gd name="connsiteY20" fmla="*/ 2249 h 27080"/>
                    <a:gd name="connsiteX21" fmla="*/ 86730 w 86729"/>
                    <a:gd name="connsiteY21" fmla="*/ 0 h 27080"/>
                    <a:gd name="connsiteX22" fmla="*/ 80252 w 86729"/>
                    <a:gd name="connsiteY22" fmla="*/ 2159 h 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6729" h="27080">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w="894" cap="flat">
                  <a:noFill/>
                  <a:prstDash val="solid"/>
                  <a:miter/>
                </a:ln>
              </p:spPr>
              <p:txBody>
                <a:bodyPr rtlCol="0" anchor="ctr"/>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name="connsiteX0" fmla="*/ 1439 w 7377"/>
                  <a:gd name="connsiteY0" fmla="*/ 2969 h 3598"/>
                  <a:gd name="connsiteX1" fmla="*/ 90 w 7377"/>
                  <a:gd name="connsiteY1" fmla="*/ 3599 h 3598"/>
                  <a:gd name="connsiteX2" fmla="*/ 450 w 7377"/>
                  <a:gd name="connsiteY2" fmla="*/ 3329 h 3598"/>
                  <a:gd name="connsiteX3" fmla="*/ 0 w 7377"/>
                  <a:gd name="connsiteY3" fmla="*/ 3509 h 3598"/>
                  <a:gd name="connsiteX4" fmla="*/ 6478 w 7377"/>
                  <a:gd name="connsiteY4" fmla="*/ 270 h 3598"/>
                  <a:gd name="connsiteX5" fmla="*/ 5938 w 7377"/>
                  <a:gd name="connsiteY5" fmla="*/ 630 h 3598"/>
                  <a:gd name="connsiteX6" fmla="*/ 7377 w 7377"/>
                  <a:gd name="connsiteY6" fmla="*/ 0 h 3598"/>
                  <a:gd name="connsiteX7" fmla="*/ 5578 w 7377"/>
                  <a:gd name="connsiteY7" fmla="*/ 900 h 3598"/>
                  <a:gd name="connsiteX8" fmla="*/ 2249 w 7377"/>
                  <a:gd name="connsiteY8" fmla="*/ 2609 h 3598"/>
                  <a:gd name="connsiteX9" fmla="*/ 2969 w 7377"/>
                  <a:gd name="connsiteY9" fmla="*/ 2339 h 3598"/>
                  <a:gd name="connsiteX10" fmla="*/ 1439 w 7377"/>
                  <a:gd name="connsiteY10" fmla="*/ 2969 h 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7" h="3598">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w="894" cap="flat">
                <a:noFill/>
                <a:prstDash val="solid"/>
                <a:miter/>
              </a:ln>
            </p:spPr>
            <p:txBody>
              <a:bodyPr rtlCol="0" anchor="ctr"/>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name="connsiteX0" fmla="*/ 1889 w 5847"/>
                  <a:gd name="connsiteY0" fmla="*/ 2159 h 3148"/>
                  <a:gd name="connsiteX1" fmla="*/ 0 w 5847"/>
                  <a:gd name="connsiteY1" fmla="*/ 3149 h 3148"/>
                  <a:gd name="connsiteX2" fmla="*/ 1350 w 5847"/>
                  <a:gd name="connsiteY2" fmla="*/ 2339 h 3148"/>
                  <a:gd name="connsiteX3" fmla="*/ 5128 w 5847"/>
                  <a:gd name="connsiteY3" fmla="*/ 360 h 3148"/>
                  <a:gd name="connsiteX4" fmla="*/ 5848 w 5847"/>
                  <a:gd name="connsiteY4" fmla="*/ 0 h 3148"/>
                  <a:gd name="connsiteX5" fmla="*/ 1889 w 5847"/>
                  <a:gd name="connsiteY5" fmla="*/ 2159 h 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7" h="3148">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w="894" cap="flat">
                <a:noFill/>
                <a:prstDash val="solid"/>
                <a:miter/>
              </a:ln>
            </p:spPr>
            <p:txBody>
              <a:bodyPr rtlCol="0" anchor="ctr"/>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name="connsiteX0" fmla="*/ 21053 w 36167"/>
                  <a:gd name="connsiteY0" fmla="*/ 14575 h 31219"/>
                  <a:gd name="connsiteX1" fmla="*/ 11156 w 36167"/>
                  <a:gd name="connsiteY1" fmla="*/ 22582 h 31219"/>
                  <a:gd name="connsiteX2" fmla="*/ 11156 w 36167"/>
                  <a:gd name="connsiteY2" fmla="*/ 22582 h 31219"/>
                  <a:gd name="connsiteX3" fmla="*/ 11156 w 36167"/>
                  <a:gd name="connsiteY3" fmla="*/ 22582 h 31219"/>
                  <a:gd name="connsiteX4" fmla="*/ 11156 w 36167"/>
                  <a:gd name="connsiteY4" fmla="*/ 22582 h 31219"/>
                  <a:gd name="connsiteX5" fmla="*/ 11156 w 36167"/>
                  <a:gd name="connsiteY5" fmla="*/ 22582 h 31219"/>
                  <a:gd name="connsiteX6" fmla="*/ 11156 w 36167"/>
                  <a:gd name="connsiteY6" fmla="*/ 22582 h 31219"/>
                  <a:gd name="connsiteX7" fmla="*/ 11156 w 36167"/>
                  <a:gd name="connsiteY7" fmla="*/ 22582 h 31219"/>
                  <a:gd name="connsiteX8" fmla="*/ 11156 w 36167"/>
                  <a:gd name="connsiteY8" fmla="*/ 22582 h 31219"/>
                  <a:gd name="connsiteX9" fmla="*/ 11156 w 36167"/>
                  <a:gd name="connsiteY9" fmla="*/ 22582 h 31219"/>
                  <a:gd name="connsiteX10" fmla="*/ 12236 w 36167"/>
                  <a:gd name="connsiteY10" fmla="*/ 21412 h 31219"/>
                  <a:gd name="connsiteX11" fmla="*/ 0 w 36167"/>
                  <a:gd name="connsiteY11" fmla="*/ 31219 h 31219"/>
                  <a:gd name="connsiteX12" fmla="*/ 4408 w 36167"/>
                  <a:gd name="connsiteY12" fmla="*/ 26631 h 31219"/>
                  <a:gd name="connsiteX13" fmla="*/ 30679 w 36167"/>
                  <a:gd name="connsiteY13" fmla="*/ 3239 h 31219"/>
                  <a:gd name="connsiteX14" fmla="*/ 21053 w 36167"/>
                  <a:gd name="connsiteY14" fmla="*/ 11516 h 31219"/>
                  <a:gd name="connsiteX15" fmla="*/ 24831 w 36167"/>
                  <a:gd name="connsiteY15" fmla="*/ 8277 h 31219"/>
                  <a:gd name="connsiteX16" fmla="*/ 24202 w 36167"/>
                  <a:gd name="connsiteY16" fmla="*/ 8817 h 31219"/>
                  <a:gd name="connsiteX17" fmla="*/ 30589 w 36167"/>
                  <a:gd name="connsiteY17" fmla="*/ 3419 h 31219"/>
                  <a:gd name="connsiteX18" fmla="*/ 26361 w 36167"/>
                  <a:gd name="connsiteY18" fmla="*/ 7108 h 31219"/>
                  <a:gd name="connsiteX19" fmla="*/ 31759 w 36167"/>
                  <a:gd name="connsiteY19" fmla="*/ 2699 h 31219"/>
                  <a:gd name="connsiteX20" fmla="*/ 26631 w 36167"/>
                  <a:gd name="connsiteY20" fmla="*/ 7197 h 31219"/>
                  <a:gd name="connsiteX21" fmla="*/ 31579 w 36167"/>
                  <a:gd name="connsiteY21" fmla="*/ 3059 h 31219"/>
                  <a:gd name="connsiteX22" fmla="*/ 29690 w 36167"/>
                  <a:gd name="connsiteY22" fmla="*/ 4858 h 31219"/>
                  <a:gd name="connsiteX23" fmla="*/ 31849 w 36167"/>
                  <a:gd name="connsiteY23" fmla="*/ 3239 h 31219"/>
                  <a:gd name="connsiteX24" fmla="*/ 31219 w 36167"/>
                  <a:gd name="connsiteY24" fmla="*/ 3869 h 31219"/>
                  <a:gd name="connsiteX25" fmla="*/ 36167 w 36167"/>
                  <a:gd name="connsiteY25" fmla="*/ 0 h 31219"/>
                  <a:gd name="connsiteX26" fmla="*/ 33288 w 36167"/>
                  <a:gd name="connsiteY26" fmla="*/ 2789 h 31219"/>
                  <a:gd name="connsiteX27" fmla="*/ 35987 w 36167"/>
                  <a:gd name="connsiteY27" fmla="*/ 900 h 31219"/>
                  <a:gd name="connsiteX28" fmla="*/ 35088 w 36167"/>
                  <a:gd name="connsiteY28" fmla="*/ 1709 h 31219"/>
                  <a:gd name="connsiteX29" fmla="*/ 26721 w 36167"/>
                  <a:gd name="connsiteY29" fmla="*/ 9087 h 31219"/>
                  <a:gd name="connsiteX30" fmla="*/ 26901 w 36167"/>
                  <a:gd name="connsiteY30" fmla="*/ 8997 h 31219"/>
                  <a:gd name="connsiteX31" fmla="*/ 21053 w 36167"/>
                  <a:gd name="connsiteY31" fmla="*/ 14575 h 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167" h="31219">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w="894" cap="flat">
                <a:noFill/>
                <a:prstDash val="solid"/>
                <a:miter/>
              </a:ln>
            </p:spPr>
            <p:txBody>
              <a:bodyPr rtlCol="0" anchor="ctr"/>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name="connsiteX0" fmla="*/ 1036 w 1103"/>
                  <a:gd name="connsiteY0" fmla="*/ 180 h 5128"/>
                  <a:gd name="connsiteX1" fmla="*/ 46 w 1103"/>
                  <a:gd name="connsiteY1" fmla="*/ 5128 h 5128"/>
                  <a:gd name="connsiteX2" fmla="*/ 46 w 1103"/>
                  <a:gd name="connsiteY2" fmla="*/ 5128 h 5128"/>
                  <a:gd name="connsiteX3" fmla="*/ 46 w 1103"/>
                  <a:gd name="connsiteY3" fmla="*/ 5128 h 5128"/>
                  <a:gd name="connsiteX4" fmla="*/ 46 w 1103"/>
                  <a:gd name="connsiteY4" fmla="*/ 5128 h 5128"/>
                  <a:gd name="connsiteX5" fmla="*/ 46 w 1103"/>
                  <a:gd name="connsiteY5" fmla="*/ 5128 h 5128"/>
                  <a:gd name="connsiteX6" fmla="*/ 46 w 1103"/>
                  <a:gd name="connsiteY6" fmla="*/ 5128 h 5128"/>
                  <a:gd name="connsiteX7" fmla="*/ 46 w 1103"/>
                  <a:gd name="connsiteY7" fmla="*/ 5128 h 5128"/>
                  <a:gd name="connsiteX8" fmla="*/ 46 w 1103"/>
                  <a:gd name="connsiteY8" fmla="*/ 5128 h 5128"/>
                  <a:gd name="connsiteX9" fmla="*/ 46 w 1103"/>
                  <a:gd name="connsiteY9" fmla="*/ 5128 h 5128"/>
                  <a:gd name="connsiteX10" fmla="*/ 1036 w 1103"/>
                  <a:gd name="connsiteY10" fmla="*/ 0 h 5128"/>
                  <a:gd name="connsiteX11" fmla="*/ 1036 w 1103"/>
                  <a:gd name="connsiteY11" fmla="*/ 180 h 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3" h="5128">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w="894" cap="flat">
                <a:noFill/>
                <a:prstDash val="solid"/>
                <a:miter/>
              </a:ln>
            </p:spPr>
            <p:txBody>
              <a:bodyPr rtlCol="0" anchor="ctr"/>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name="connsiteX0" fmla="*/ 566 w 781"/>
                  <a:gd name="connsiteY0" fmla="*/ 2339 h 5038"/>
                  <a:gd name="connsiteX1" fmla="*/ 26 w 781"/>
                  <a:gd name="connsiteY1" fmla="*/ 5038 h 5038"/>
                  <a:gd name="connsiteX2" fmla="*/ 746 w 781"/>
                  <a:gd name="connsiteY2" fmla="*/ 0 h 5038"/>
                  <a:gd name="connsiteX3" fmla="*/ 566 w 781"/>
                  <a:gd name="connsiteY3" fmla="*/ 2339 h 5038"/>
                </a:gdLst>
                <a:ahLst/>
                <a:cxnLst>
                  <a:cxn ang="0">
                    <a:pos x="connsiteX0" y="connsiteY0"/>
                  </a:cxn>
                  <a:cxn ang="0">
                    <a:pos x="connsiteX1" y="connsiteY1"/>
                  </a:cxn>
                  <a:cxn ang="0">
                    <a:pos x="connsiteX2" y="connsiteY2"/>
                  </a:cxn>
                  <a:cxn ang="0">
                    <a:pos x="connsiteX3" y="connsiteY3"/>
                  </a:cxn>
                </a:cxnLst>
                <a:rect l="l" t="t" r="r" b="b"/>
                <a:pathLst>
                  <a:path w="781" h="5038">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w="894" cap="flat">
                <a:noFill/>
                <a:prstDash val="solid"/>
                <a:miter/>
              </a:ln>
            </p:spPr>
            <p:txBody>
              <a:bodyPr rtlCol="0" anchor="ctr"/>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name="connsiteX0" fmla="*/ 900 w 1114"/>
                  <a:gd name="connsiteY0" fmla="*/ 2159 h 5488"/>
                  <a:gd name="connsiteX1" fmla="*/ 0 w 1114"/>
                  <a:gd name="connsiteY1" fmla="*/ 5488 h 5488"/>
                  <a:gd name="connsiteX2" fmla="*/ 0 w 1114"/>
                  <a:gd name="connsiteY2" fmla="*/ 5488 h 5488"/>
                  <a:gd name="connsiteX3" fmla="*/ 1080 w 1114"/>
                  <a:gd name="connsiteY3" fmla="*/ 0 h 5488"/>
                  <a:gd name="connsiteX4" fmla="*/ 900 w 1114"/>
                  <a:gd name="connsiteY4" fmla="*/ 2159 h 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 h="5488">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w="894" cap="flat">
                <a:noFill/>
                <a:prstDash val="solid"/>
                <a:miter/>
              </a:ln>
            </p:spPr>
            <p:txBody>
              <a:bodyPr rtlCol="0" anchor="ctr"/>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name="connsiteX0" fmla="*/ 38327 w 44714"/>
                  <a:gd name="connsiteY0" fmla="*/ 27260 h 107814"/>
                  <a:gd name="connsiteX1" fmla="*/ 38147 w 44714"/>
                  <a:gd name="connsiteY1" fmla="*/ 30049 h 107814"/>
                  <a:gd name="connsiteX2" fmla="*/ 35088 w 44714"/>
                  <a:gd name="connsiteY2" fmla="*/ 28250 h 107814"/>
                  <a:gd name="connsiteX3" fmla="*/ 36257 w 44714"/>
                  <a:gd name="connsiteY3" fmla="*/ 33648 h 107814"/>
                  <a:gd name="connsiteX4" fmla="*/ 44714 w 44714"/>
                  <a:gd name="connsiteY4" fmla="*/ 102924 h 107814"/>
                  <a:gd name="connsiteX5" fmla="*/ 35448 w 44714"/>
                  <a:gd name="connsiteY5" fmla="*/ 107782 h 107814"/>
                  <a:gd name="connsiteX6" fmla="*/ 21502 w 44714"/>
                  <a:gd name="connsiteY6" fmla="*/ 97796 h 107814"/>
                  <a:gd name="connsiteX7" fmla="*/ 10076 w 44714"/>
                  <a:gd name="connsiteY7" fmla="*/ 77463 h 107814"/>
                  <a:gd name="connsiteX8" fmla="*/ 11336 w 44714"/>
                  <a:gd name="connsiteY8" fmla="*/ 61538 h 107814"/>
                  <a:gd name="connsiteX9" fmla="*/ 8817 w 44714"/>
                  <a:gd name="connsiteY9" fmla="*/ 57580 h 107814"/>
                  <a:gd name="connsiteX10" fmla="*/ 0 w 44714"/>
                  <a:gd name="connsiteY10" fmla="*/ 34368 h 107814"/>
                  <a:gd name="connsiteX11" fmla="*/ 720 w 44714"/>
                  <a:gd name="connsiteY11" fmla="*/ 33288 h 107814"/>
                  <a:gd name="connsiteX12" fmla="*/ 8547 w 44714"/>
                  <a:gd name="connsiteY12" fmla="*/ 29780 h 107814"/>
                  <a:gd name="connsiteX13" fmla="*/ 12866 w 44714"/>
                  <a:gd name="connsiteY13" fmla="*/ 31399 h 107814"/>
                  <a:gd name="connsiteX14" fmla="*/ 13135 w 44714"/>
                  <a:gd name="connsiteY14" fmla="*/ 30859 h 107814"/>
                  <a:gd name="connsiteX15" fmla="*/ 13945 w 44714"/>
                  <a:gd name="connsiteY15" fmla="*/ 26091 h 107814"/>
                  <a:gd name="connsiteX16" fmla="*/ 15924 w 44714"/>
                  <a:gd name="connsiteY16" fmla="*/ 27350 h 107814"/>
                  <a:gd name="connsiteX17" fmla="*/ 15115 w 44714"/>
                  <a:gd name="connsiteY17" fmla="*/ 21053 h 107814"/>
                  <a:gd name="connsiteX18" fmla="*/ 19163 w 44714"/>
                  <a:gd name="connsiteY18" fmla="*/ 22042 h 107814"/>
                  <a:gd name="connsiteX19" fmla="*/ 19433 w 44714"/>
                  <a:gd name="connsiteY19" fmla="*/ 21592 h 107814"/>
                  <a:gd name="connsiteX20" fmla="*/ 17274 w 44714"/>
                  <a:gd name="connsiteY20" fmla="*/ 17544 h 107814"/>
                  <a:gd name="connsiteX21" fmla="*/ 17094 w 44714"/>
                  <a:gd name="connsiteY21" fmla="*/ 11696 h 107814"/>
                  <a:gd name="connsiteX22" fmla="*/ 19973 w 44714"/>
                  <a:gd name="connsiteY22" fmla="*/ 12326 h 107814"/>
                  <a:gd name="connsiteX23" fmla="*/ 20873 w 44714"/>
                  <a:gd name="connsiteY23" fmla="*/ 4408 h 107814"/>
                  <a:gd name="connsiteX24" fmla="*/ 22492 w 44714"/>
                  <a:gd name="connsiteY24" fmla="*/ 0 h 107814"/>
                  <a:gd name="connsiteX25" fmla="*/ 38327 w 44714"/>
                  <a:gd name="connsiteY25" fmla="*/ 27260 h 10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714" h="1078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w="894" cap="flat">
                <a:noFill/>
                <a:prstDash val="solid"/>
                <a:miter/>
              </a:ln>
            </p:spPr>
            <p:txBody>
              <a:bodyPr rtlCol="0" anchor="ctr"/>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name="connsiteX0" fmla="*/ 21485 w 21485"/>
                  <a:gd name="connsiteY0" fmla="*/ 24202 h 36990"/>
                  <a:gd name="connsiteX1" fmla="*/ 8620 w 21485"/>
                  <a:gd name="connsiteY1" fmla="*/ 36887 h 36990"/>
                  <a:gd name="connsiteX2" fmla="*/ 8620 w 21485"/>
                  <a:gd name="connsiteY2" fmla="*/ 36887 h 36990"/>
                  <a:gd name="connsiteX3" fmla="*/ 343 w 21485"/>
                  <a:gd name="connsiteY3" fmla="*/ 16734 h 36990"/>
                  <a:gd name="connsiteX4" fmla="*/ 2052 w 21485"/>
                  <a:gd name="connsiteY4" fmla="*/ 15205 h 36990"/>
                  <a:gd name="connsiteX5" fmla="*/ 2142 w 21485"/>
                  <a:gd name="connsiteY5" fmla="*/ 12776 h 36990"/>
                  <a:gd name="connsiteX6" fmla="*/ 3312 w 21485"/>
                  <a:gd name="connsiteY6" fmla="*/ 5938 h 36990"/>
                  <a:gd name="connsiteX7" fmla="*/ 4391 w 21485"/>
                  <a:gd name="connsiteY7" fmla="*/ 2969 h 36990"/>
                  <a:gd name="connsiteX8" fmla="*/ 3672 w 21485"/>
                  <a:gd name="connsiteY8" fmla="*/ 720 h 36990"/>
                  <a:gd name="connsiteX9" fmla="*/ 5561 w 21485"/>
                  <a:gd name="connsiteY9" fmla="*/ 0 h 36990"/>
                  <a:gd name="connsiteX10" fmla="*/ 20406 w 21485"/>
                  <a:gd name="connsiteY10" fmla="*/ 18983 h 36990"/>
                  <a:gd name="connsiteX11" fmla="*/ 21485 w 21485"/>
                  <a:gd name="connsiteY11" fmla="*/ 24202 h 3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85" h="36990">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w="894" cap="flat">
                <a:noFill/>
                <a:prstDash val="solid"/>
                <a:miter/>
              </a:ln>
            </p:spPr>
            <p:txBody>
              <a:bodyPr rtlCol="0" anchor="ctr"/>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name="connsiteX0" fmla="*/ 3377 w 3377"/>
                  <a:gd name="connsiteY0" fmla="*/ 2249 h 18893"/>
                  <a:gd name="connsiteX1" fmla="*/ 2388 w 3377"/>
                  <a:gd name="connsiteY1" fmla="*/ 10346 h 18893"/>
                  <a:gd name="connsiteX2" fmla="*/ 498 w 3377"/>
                  <a:gd name="connsiteY2" fmla="*/ 18893 h 18893"/>
                  <a:gd name="connsiteX3" fmla="*/ 48 w 3377"/>
                  <a:gd name="connsiteY3" fmla="*/ 14845 h 18893"/>
                  <a:gd name="connsiteX4" fmla="*/ 1128 w 3377"/>
                  <a:gd name="connsiteY4" fmla="*/ 8997 h 18893"/>
                  <a:gd name="connsiteX5" fmla="*/ 1848 w 3377"/>
                  <a:gd name="connsiteY5" fmla="*/ 3059 h 18893"/>
                  <a:gd name="connsiteX6" fmla="*/ 3197 w 3377"/>
                  <a:gd name="connsiteY6" fmla="*/ 0 h 18893"/>
                  <a:gd name="connsiteX7" fmla="*/ 3377 w 3377"/>
                  <a:gd name="connsiteY7" fmla="*/ 2249 h 1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7" h="18893">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w="894" cap="flat">
                <a:noFill/>
                <a:prstDash val="solid"/>
                <a:miter/>
              </a:ln>
            </p:spPr>
            <p:txBody>
              <a:bodyPr rtlCol="0" anchor="ctr"/>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name="connsiteX0" fmla="*/ 91318 w 91502"/>
                  <a:gd name="connsiteY0" fmla="*/ 81961 h 104633"/>
                  <a:gd name="connsiteX1" fmla="*/ 86820 w 91502"/>
                  <a:gd name="connsiteY1" fmla="*/ 103914 h 104633"/>
                  <a:gd name="connsiteX2" fmla="*/ 85290 w 91502"/>
                  <a:gd name="connsiteY2" fmla="*/ 103284 h 104633"/>
                  <a:gd name="connsiteX3" fmla="*/ 78093 w 91502"/>
                  <a:gd name="connsiteY3" fmla="*/ 101664 h 104633"/>
                  <a:gd name="connsiteX4" fmla="*/ 77913 w 91502"/>
                  <a:gd name="connsiteY4" fmla="*/ 104633 h 104633"/>
                  <a:gd name="connsiteX5" fmla="*/ 60729 w 91502"/>
                  <a:gd name="connsiteY5" fmla="*/ 89069 h 104633"/>
                  <a:gd name="connsiteX6" fmla="*/ 46244 w 91502"/>
                  <a:gd name="connsiteY6" fmla="*/ 64867 h 104633"/>
                  <a:gd name="connsiteX7" fmla="*/ 39316 w 91502"/>
                  <a:gd name="connsiteY7" fmla="*/ 52901 h 104633"/>
                  <a:gd name="connsiteX8" fmla="*/ 35627 w 91502"/>
                  <a:gd name="connsiteY8" fmla="*/ 49573 h 104633"/>
                  <a:gd name="connsiteX9" fmla="*/ 31939 w 91502"/>
                  <a:gd name="connsiteY9" fmla="*/ 38417 h 104633"/>
                  <a:gd name="connsiteX10" fmla="*/ 24381 w 91502"/>
                  <a:gd name="connsiteY10" fmla="*/ 31129 h 104633"/>
                  <a:gd name="connsiteX11" fmla="*/ 17994 w 91502"/>
                  <a:gd name="connsiteY11" fmla="*/ 21682 h 104633"/>
                  <a:gd name="connsiteX12" fmla="*/ 3239 w 91502"/>
                  <a:gd name="connsiteY12" fmla="*/ 7827 h 104633"/>
                  <a:gd name="connsiteX13" fmla="*/ 0 w 91502"/>
                  <a:gd name="connsiteY13" fmla="*/ 360 h 104633"/>
                  <a:gd name="connsiteX14" fmla="*/ 3239 w 91502"/>
                  <a:gd name="connsiteY14" fmla="*/ 0 h 104633"/>
                  <a:gd name="connsiteX15" fmla="*/ 10886 w 91502"/>
                  <a:gd name="connsiteY15" fmla="*/ 3149 h 104633"/>
                  <a:gd name="connsiteX16" fmla="*/ 20243 w 91502"/>
                  <a:gd name="connsiteY16" fmla="*/ 3959 h 104633"/>
                  <a:gd name="connsiteX17" fmla="*/ 20783 w 91502"/>
                  <a:gd name="connsiteY17" fmla="*/ 4049 h 104633"/>
                  <a:gd name="connsiteX18" fmla="*/ 23842 w 91502"/>
                  <a:gd name="connsiteY18" fmla="*/ 5398 h 104633"/>
                  <a:gd name="connsiteX19" fmla="*/ 30679 w 91502"/>
                  <a:gd name="connsiteY19" fmla="*/ 14935 h 104633"/>
                  <a:gd name="connsiteX20" fmla="*/ 39946 w 91502"/>
                  <a:gd name="connsiteY20" fmla="*/ 21772 h 104633"/>
                  <a:gd name="connsiteX21" fmla="*/ 45794 w 91502"/>
                  <a:gd name="connsiteY21" fmla="*/ 28610 h 104633"/>
                  <a:gd name="connsiteX22" fmla="*/ 48043 w 91502"/>
                  <a:gd name="connsiteY22" fmla="*/ 30949 h 104633"/>
                  <a:gd name="connsiteX23" fmla="*/ 50742 w 91502"/>
                  <a:gd name="connsiteY23" fmla="*/ 31759 h 104633"/>
                  <a:gd name="connsiteX24" fmla="*/ 59379 w 91502"/>
                  <a:gd name="connsiteY24" fmla="*/ 38776 h 104633"/>
                  <a:gd name="connsiteX25" fmla="*/ 69276 w 91502"/>
                  <a:gd name="connsiteY25" fmla="*/ 42105 h 104633"/>
                  <a:gd name="connsiteX26" fmla="*/ 67566 w 91502"/>
                  <a:gd name="connsiteY26" fmla="*/ 49033 h 104633"/>
                  <a:gd name="connsiteX27" fmla="*/ 70715 w 91502"/>
                  <a:gd name="connsiteY27" fmla="*/ 48133 h 104633"/>
                  <a:gd name="connsiteX28" fmla="*/ 73864 w 91502"/>
                  <a:gd name="connsiteY28" fmla="*/ 49842 h 104633"/>
                  <a:gd name="connsiteX29" fmla="*/ 72784 w 91502"/>
                  <a:gd name="connsiteY29" fmla="*/ 55690 h 104633"/>
                  <a:gd name="connsiteX30" fmla="*/ 75753 w 91502"/>
                  <a:gd name="connsiteY30" fmla="*/ 61898 h 104633"/>
                  <a:gd name="connsiteX31" fmla="*/ 80252 w 91502"/>
                  <a:gd name="connsiteY31" fmla="*/ 66217 h 104633"/>
                  <a:gd name="connsiteX32" fmla="*/ 81242 w 91502"/>
                  <a:gd name="connsiteY32" fmla="*/ 68196 h 104633"/>
                  <a:gd name="connsiteX33" fmla="*/ 83401 w 91502"/>
                  <a:gd name="connsiteY33" fmla="*/ 73144 h 104633"/>
                  <a:gd name="connsiteX34" fmla="*/ 87809 w 91502"/>
                  <a:gd name="connsiteY34" fmla="*/ 74314 h 104633"/>
                  <a:gd name="connsiteX35" fmla="*/ 91318 w 91502"/>
                  <a:gd name="connsiteY35" fmla="*/ 81961 h 10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502" h="104633">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w="894" cap="flat">
                <a:noFill/>
                <a:prstDash val="solid"/>
                <a:miter/>
              </a:ln>
            </p:spPr>
            <p:txBody>
              <a:bodyPr rtlCol="0" anchor="ctr"/>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name="connsiteX0" fmla="*/ 11440 w 11727"/>
                  <a:gd name="connsiteY0" fmla="*/ 13855 h 13895"/>
                  <a:gd name="connsiteX1" fmla="*/ 10810 w 11727"/>
                  <a:gd name="connsiteY1" fmla="*/ 13855 h 13895"/>
                  <a:gd name="connsiteX2" fmla="*/ 9461 w 11727"/>
                  <a:gd name="connsiteY2" fmla="*/ 12955 h 13895"/>
                  <a:gd name="connsiteX3" fmla="*/ 7481 w 11727"/>
                  <a:gd name="connsiteY3" fmla="*/ 11966 h 13895"/>
                  <a:gd name="connsiteX4" fmla="*/ 6851 w 11727"/>
                  <a:gd name="connsiteY4" fmla="*/ 11516 h 13895"/>
                  <a:gd name="connsiteX5" fmla="*/ 4872 w 11727"/>
                  <a:gd name="connsiteY5" fmla="*/ 6388 h 13895"/>
                  <a:gd name="connsiteX6" fmla="*/ 1094 w 11727"/>
                  <a:gd name="connsiteY6" fmla="*/ 4049 h 13895"/>
                  <a:gd name="connsiteX7" fmla="*/ 104 w 11727"/>
                  <a:gd name="connsiteY7" fmla="*/ 3509 h 13895"/>
                  <a:gd name="connsiteX8" fmla="*/ 104 w 11727"/>
                  <a:gd name="connsiteY8" fmla="*/ 2969 h 13895"/>
                  <a:gd name="connsiteX9" fmla="*/ 2173 w 11727"/>
                  <a:gd name="connsiteY9" fmla="*/ 450 h 13895"/>
                  <a:gd name="connsiteX10" fmla="*/ 3433 w 11727"/>
                  <a:gd name="connsiteY10" fmla="*/ 270 h 13895"/>
                  <a:gd name="connsiteX11" fmla="*/ 4332 w 11727"/>
                  <a:gd name="connsiteY11" fmla="*/ 990 h 13895"/>
                  <a:gd name="connsiteX12" fmla="*/ 6132 w 11727"/>
                  <a:gd name="connsiteY12" fmla="*/ 0 h 13895"/>
                  <a:gd name="connsiteX13" fmla="*/ 7301 w 11727"/>
                  <a:gd name="connsiteY13" fmla="*/ 1889 h 13895"/>
                  <a:gd name="connsiteX14" fmla="*/ 8471 w 11727"/>
                  <a:gd name="connsiteY14" fmla="*/ 6748 h 13895"/>
                  <a:gd name="connsiteX15" fmla="*/ 10450 w 11727"/>
                  <a:gd name="connsiteY15" fmla="*/ 8097 h 13895"/>
                  <a:gd name="connsiteX16" fmla="*/ 11710 w 11727"/>
                  <a:gd name="connsiteY16" fmla="*/ 8907 h 13895"/>
                  <a:gd name="connsiteX17" fmla="*/ 11350 w 11727"/>
                  <a:gd name="connsiteY17" fmla="*/ 10526 h 13895"/>
                  <a:gd name="connsiteX18" fmla="*/ 10900 w 11727"/>
                  <a:gd name="connsiteY18" fmla="*/ 12236 h 13895"/>
                  <a:gd name="connsiteX19" fmla="*/ 11440 w 11727"/>
                  <a:gd name="connsiteY19" fmla="*/ 13855 h 1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727" h="13895">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w="894" cap="flat">
                <a:noFill/>
                <a:prstDash val="solid"/>
                <a:miter/>
              </a:ln>
            </p:spPr>
            <p:txBody>
              <a:bodyPr rtlCol="0" anchor="ctr"/>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name="connsiteX0" fmla="*/ 70535 w 71051"/>
                  <a:gd name="connsiteY0" fmla="*/ 23482 h 23751"/>
                  <a:gd name="connsiteX1" fmla="*/ 70265 w 71051"/>
                  <a:gd name="connsiteY1" fmla="*/ 23752 h 23751"/>
                  <a:gd name="connsiteX2" fmla="*/ 57490 w 71051"/>
                  <a:gd name="connsiteY2" fmla="*/ 20693 h 23751"/>
                  <a:gd name="connsiteX3" fmla="*/ 43275 w 71051"/>
                  <a:gd name="connsiteY3" fmla="*/ 19253 h 23751"/>
                  <a:gd name="connsiteX4" fmla="*/ 31759 w 71051"/>
                  <a:gd name="connsiteY4" fmla="*/ 15295 h 23751"/>
                  <a:gd name="connsiteX5" fmla="*/ 22942 w 71051"/>
                  <a:gd name="connsiteY5" fmla="*/ 15475 h 23751"/>
                  <a:gd name="connsiteX6" fmla="*/ 7287 w 71051"/>
                  <a:gd name="connsiteY6" fmla="*/ 11336 h 23751"/>
                  <a:gd name="connsiteX7" fmla="*/ 5308 w 71051"/>
                  <a:gd name="connsiteY7" fmla="*/ 8097 h 23751"/>
                  <a:gd name="connsiteX8" fmla="*/ 90 w 71051"/>
                  <a:gd name="connsiteY8" fmla="*/ 6838 h 23751"/>
                  <a:gd name="connsiteX9" fmla="*/ 0 w 71051"/>
                  <a:gd name="connsiteY9" fmla="*/ 6478 h 23751"/>
                  <a:gd name="connsiteX10" fmla="*/ 4229 w 71051"/>
                  <a:gd name="connsiteY10" fmla="*/ 4139 h 23751"/>
                  <a:gd name="connsiteX11" fmla="*/ 7108 w 71051"/>
                  <a:gd name="connsiteY11" fmla="*/ 810 h 23751"/>
                  <a:gd name="connsiteX12" fmla="*/ 7467 w 71051"/>
                  <a:gd name="connsiteY12" fmla="*/ 540 h 23751"/>
                  <a:gd name="connsiteX13" fmla="*/ 9717 w 71051"/>
                  <a:gd name="connsiteY13" fmla="*/ 0 h 23751"/>
                  <a:gd name="connsiteX14" fmla="*/ 26271 w 71051"/>
                  <a:gd name="connsiteY14" fmla="*/ 4768 h 23751"/>
                  <a:gd name="connsiteX15" fmla="*/ 37427 w 71051"/>
                  <a:gd name="connsiteY15" fmla="*/ 7737 h 23751"/>
                  <a:gd name="connsiteX16" fmla="*/ 43545 w 71051"/>
                  <a:gd name="connsiteY16" fmla="*/ 5938 h 23751"/>
                  <a:gd name="connsiteX17" fmla="*/ 46424 w 71051"/>
                  <a:gd name="connsiteY17" fmla="*/ 4408 h 23751"/>
                  <a:gd name="connsiteX18" fmla="*/ 50382 w 71051"/>
                  <a:gd name="connsiteY18" fmla="*/ 6478 h 23751"/>
                  <a:gd name="connsiteX19" fmla="*/ 54341 w 71051"/>
                  <a:gd name="connsiteY19" fmla="*/ 7018 h 23751"/>
                  <a:gd name="connsiteX20" fmla="*/ 57760 w 71051"/>
                  <a:gd name="connsiteY20" fmla="*/ 8727 h 23751"/>
                  <a:gd name="connsiteX21" fmla="*/ 60189 w 71051"/>
                  <a:gd name="connsiteY21" fmla="*/ 8907 h 23751"/>
                  <a:gd name="connsiteX22" fmla="*/ 68826 w 71051"/>
                  <a:gd name="connsiteY22" fmla="*/ 8997 h 23751"/>
                  <a:gd name="connsiteX23" fmla="*/ 68736 w 71051"/>
                  <a:gd name="connsiteY23" fmla="*/ 9357 h 23751"/>
                  <a:gd name="connsiteX24" fmla="*/ 58659 w 71051"/>
                  <a:gd name="connsiteY24" fmla="*/ 10976 h 23751"/>
                  <a:gd name="connsiteX25" fmla="*/ 62798 w 71051"/>
                  <a:gd name="connsiteY25" fmla="*/ 15565 h 23751"/>
                  <a:gd name="connsiteX26" fmla="*/ 70445 w 71051"/>
                  <a:gd name="connsiteY26" fmla="*/ 15565 h 23751"/>
                  <a:gd name="connsiteX27" fmla="*/ 70535 w 71051"/>
                  <a:gd name="connsiteY27" fmla="*/ 23482 h 2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051" h="237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w="894" cap="flat">
                <a:noFill/>
                <a:prstDash val="solid"/>
                <a:miter/>
              </a:ln>
            </p:spPr>
            <p:txBody>
              <a:bodyPr rtlCol="0" anchor="ctr"/>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name="connsiteX0" fmla="*/ 7614 w 7759"/>
                  <a:gd name="connsiteY0" fmla="*/ 3419 h 6306"/>
                  <a:gd name="connsiteX1" fmla="*/ 4375 w 7759"/>
                  <a:gd name="connsiteY1" fmla="*/ 6298 h 6306"/>
                  <a:gd name="connsiteX2" fmla="*/ 4285 w 7759"/>
                  <a:gd name="connsiteY2" fmla="*/ 6208 h 6306"/>
                  <a:gd name="connsiteX3" fmla="*/ 3835 w 7759"/>
                  <a:gd name="connsiteY3" fmla="*/ 5488 h 6306"/>
                  <a:gd name="connsiteX4" fmla="*/ 2756 w 7759"/>
                  <a:gd name="connsiteY4" fmla="*/ 3779 h 6306"/>
                  <a:gd name="connsiteX5" fmla="*/ 417 w 7759"/>
                  <a:gd name="connsiteY5" fmla="*/ 2249 h 6306"/>
                  <a:gd name="connsiteX6" fmla="*/ 147 w 7759"/>
                  <a:gd name="connsiteY6" fmla="*/ 1799 h 6306"/>
                  <a:gd name="connsiteX7" fmla="*/ 867 w 7759"/>
                  <a:gd name="connsiteY7" fmla="*/ 0 h 6306"/>
                  <a:gd name="connsiteX8" fmla="*/ 956 w 7759"/>
                  <a:gd name="connsiteY8" fmla="*/ 0 h 6306"/>
                  <a:gd name="connsiteX9" fmla="*/ 3296 w 7759"/>
                  <a:gd name="connsiteY9" fmla="*/ 270 h 6306"/>
                  <a:gd name="connsiteX10" fmla="*/ 5455 w 7759"/>
                  <a:gd name="connsiteY10" fmla="*/ 180 h 6306"/>
                  <a:gd name="connsiteX11" fmla="*/ 6265 w 7759"/>
                  <a:gd name="connsiteY11" fmla="*/ 360 h 6306"/>
                  <a:gd name="connsiteX12" fmla="*/ 7614 w 7759"/>
                  <a:gd name="connsiteY12" fmla="*/ 3419 h 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59" h="6306">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w="894" cap="flat">
                <a:noFill/>
                <a:prstDash val="solid"/>
                <a:miter/>
              </a:ln>
            </p:spPr>
            <p:txBody>
              <a:bodyPr rtlCol="0" anchor="ctr"/>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name="connsiteX0" fmla="*/ 6862 w 6980"/>
                  <a:gd name="connsiteY0" fmla="*/ 2339 h 5928"/>
                  <a:gd name="connsiteX1" fmla="*/ 6502 w 6980"/>
                  <a:gd name="connsiteY1" fmla="*/ 3059 h 5928"/>
                  <a:gd name="connsiteX2" fmla="*/ 5513 w 6980"/>
                  <a:gd name="connsiteY2" fmla="*/ 4408 h 5928"/>
                  <a:gd name="connsiteX3" fmla="*/ 5063 w 6980"/>
                  <a:gd name="connsiteY3" fmla="*/ 5488 h 5928"/>
                  <a:gd name="connsiteX4" fmla="*/ 4523 w 6980"/>
                  <a:gd name="connsiteY4" fmla="*/ 5848 h 5928"/>
                  <a:gd name="connsiteX5" fmla="*/ 25 w 6980"/>
                  <a:gd name="connsiteY5" fmla="*/ 5128 h 5928"/>
                  <a:gd name="connsiteX6" fmla="*/ 204 w 6980"/>
                  <a:gd name="connsiteY6" fmla="*/ 4588 h 5928"/>
                  <a:gd name="connsiteX7" fmla="*/ 1644 w 6980"/>
                  <a:gd name="connsiteY7" fmla="*/ 3149 h 5928"/>
                  <a:gd name="connsiteX8" fmla="*/ 3083 w 6980"/>
                  <a:gd name="connsiteY8" fmla="*/ 1080 h 5928"/>
                  <a:gd name="connsiteX9" fmla="*/ 5243 w 6980"/>
                  <a:gd name="connsiteY9" fmla="*/ 0 h 5928"/>
                  <a:gd name="connsiteX10" fmla="*/ 5243 w 6980"/>
                  <a:gd name="connsiteY10" fmla="*/ 0 h 5928"/>
                  <a:gd name="connsiteX11" fmla="*/ 5243 w 6980"/>
                  <a:gd name="connsiteY11" fmla="*/ 0 h 5928"/>
                  <a:gd name="connsiteX12" fmla="*/ 5243 w 6980"/>
                  <a:gd name="connsiteY12" fmla="*/ 0 h 5928"/>
                  <a:gd name="connsiteX13" fmla="*/ 5243 w 6980"/>
                  <a:gd name="connsiteY13" fmla="*/ 0 h 5928"/>
                  <a:gd name="connsiteX14" fmla="*/ 5243 w 6980"/>
                  <a:gd name="connsiteY14" fmla="*/ 0 h 5928"/>
                  <a:gd name="connsiteX15" fmla="*/ 5243 w 6980"/>
                  <a:gd name="connsiteY15" fmla="*/ 0 h 5928"/>
                  <a:gd name="connsiteX16" fmla="*/ 5243 w 6980"/>
                  <a:gd name="connsiteY16" fmla="*/ 0 h 5928"/>
                  <a:gd name="connsiteX17" fmla="*/ 5243 w 6980"/>
                  <a:gd name="connsiteY17" fmla="*/ 0 h 5928"/>
                  <a:gd name="connsiteX18" fmla="*/ 6862 w 6980"/>
                  <a:gd name="connsiteY18" fmla="*/ 2339 h 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80" h="5928">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w="894" cap="flat">
                <a:noFill/>
                <a:prstDash val="solid"/>
                <a:miter/>
              </a:ln>
            </p:spPr>
            <p:txBody>
              <a:bodyPr rtlCol="0" anchor="ctr"/>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name="connsiteX0" fmla="*/ 17340 w 17477"/>
                  <a:gd name="connsiteY0" fmla="*/ 4678 h 8805"/>
                  <a:gd name="connsiteX1" fmla="*/ 16890 w 17477"/>
                  <a:gd name="connsiteY1" fmla="*/ 5128 h 8805"/>
                  <a:gd name="connsiteX2" fmla="*/ 15810 w 17477"/>
                  <a:gd name="connsiteY2" fmla="*/ 5398 h 8805"/>
                  <a:gd name="connsiteX3" fmla="*/ 14911 w 17477"/>
                  <a:gd name="connsiteY3" fmla="*/ 6028 h 8805"/>
                  <a:gd name="connsiteX4" fmla="*/ 11402 w 17477"/>
                  <a:gd name="connsiteY4" fmla="*/ 5488 h 8805"/>
                  <a:gd name="connsiteX5" fmla="*/ 7084 w 17477"/>
                  <a:gd name="connsiteY5" fmla="*/ 7737 h 8805"/>
                  <a:gd name="connsiteX6" fmla="*/ 3395 w 17477"/>
                  <a:gd name="connsiteY6" fmla="*/ 8727 h 8805"/>
                  <a:gd name="connsiteX7" fmla="*/ 156 w 17477"/>
                  <a:gd name="connsiteY7" fmla="*/ 7557 h 8805"/>
                  <a:gd name="connsiteX8" fmla="*/ 6994 w 17477"/>
                  <a:gd name="connsiteY8" fmla="*/ 3149 h 8805"/>
                  <a:gd name="connsiteX9" fmla="*/ 8433 w 17477"/>
                  <a:gd name="connsiteY9" fmla="*/ 4229 h 8805"/>
                  <a:gd name="connsiteX10" fmla="*/ 9513 w 17477"/>
                  <a:gd name="connsiteY10" fmla="*/ 4858 h 8805"/>
                  <a:gd name="connsiteX11" fmla="*/ 10052 w 17477"/>
                  <a:gd name="connsiteY11" fmla="*/ 3149 h 8805"/>
                  <a:gd name="connsiteX12" fmla="*/ 8973 w 17477"/>
                  <a:gd name="connsiteY12" fmla="*/ 810 h 8805"/>
                  <a:gd name="connsiteX13" fmla="*/ 9603 w 17477"/>
                  <a:gd name="connsiteY13" fmla="*/ 0 h 8805"/>
                  <a:gd name="connsiteX14" fmla="*/ 9963 w 17477"/>
                  <a:gd name="connsiteY14" fmla="*/ 90 h 8805"/>
                  <a:gd name="connsiteX15" fmla="*/ 13111 w 17477"/>
                  <a:gd name="connsiteY15" fmla="*/ 1889 h 8805"/>
                  <a:gd name="connsiteX16" fmla="*/ 14641 w 17477"/>
                  <a:gd name="connsiteY16" fmla="*/ 1439 h 8805"/>
                  <a:gd name="connsiteX17" fmla="*/ 15361 w 17477"/>
                  <a:gd name="connsiteY17" fmla="*/ 2339 h 8805"/>
                  <a:gd name="connsiteX18" fmla="*/ 16440 w 17477"/>
                  <a:gd name="connsiteY18" fmla="*/ 2069 h 8805"/>
                  <a:gd name="connsiteX19" fmla="*/ 17340 w 17477"/>
                  <a:gd name="connsiteY19" fmla="*/ 4678 h 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477" h="8805">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w="894" cap="flat">
                <a:noFill/>
                <a:prstDash val="solid"/>
                <a:miter/>
              </a:ln>
            </p:spPr>
            <p:txBody>
              <a:bodyPr rtlCol="0" anchor="ctr"/>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name="connsiteX0" fmla="*/ 11571 w 11575"/>
                  <a:gd name="connsiteY0" fmla="*/ 6748 h 8228"/>
                  <a:gd name="connsiteX1" fmla="*/ 8782 w 11575"/>
                  <a:gd name="connsiteY1" fmla="*/ 8097 h 8228"/>
                  <a:gd name="connsiteX2" fmla="*/ 5543 w 11575"/>
                  <a:gd name="connsiteY2" fmla="*/ 5218 h 8228"/>
                  <a:gd name="connsiteX3" fmla="*/ 954 w 11575"/>
                  <a:gd name="connsiteY3" fmla="*/ 2699 h 8228"/>
                  <a:gd name="connsiteX4" fmla="*/ 55 w 11575"/>
                  <a:gd name="connsiteY4" fmla="*/ 1709 h 8228"/>
                  <a:gd name="connsiteX5" fmla="*/ 774 w 11575"/>
                  <a:gd name="connsiteY5" fmla="*/ 810 h 8228"/>
                  <a:gd name="connsiteX6" fmla="*/ 1404 w 11575"/>
                  <a:gd name="connsiteY6" fmla="*/ 720 h 8228"/>
                  <a:gd name="connsiteX7" fmla="*/ 4913 w 11575"/>
                  <a:gd name="connsiteY7" fmla="*/ 360 h 8228"/>
                  <a:gd name="connsiteX8" fmla="*/ 6802 w 11575"/>
                  <a:gd name="connsiteY8" fmla="*/ 0 h 8228"/>
                  <a:gd name="connsiteX9" fmla="*/ 10041 w 11575"/>
                  <a:gd name="connsiteY9" fmla="*/ 2519 h 8228"/>
                  <a:gd name="connsiteX10" fmla="*/ 11571 w 11575"/>
                  <a:gd name="connsiteY10" fmla="*/ 6748 h 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75" h="8228">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w="894" cap="flat">
                <a:noFill/>
                <a:prstDash val="solid"/>
                <a:miter/>
              </a:ln>
            </p:spPr>
            <p:txBody>
              <a:bodyPr rtlCol="0" anchor="ctr"/>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name="connsiteX0" fmla="*/ 91108 w 91287"/>
                  <a:gd name="connsiteY0" fmla="*/ 16374 h 101898"/>
                  <a:gd name="connsiteX1" fmla="*/ 82291 w 91287"/>
                  <a:gd name="connsiteY1" fmla="*/ 19073 h 101898"/>
                  <a:gd name="connsiteX2" fmla="*/ 83100 w 91287"/>
                  <a:gd name="connsiteY2" fmla="*/ 23482 h 101898"/>
                  <a:gd name="connsiteX3" fmla="*/ 74913 w 91287"/>
                  <a:gd name="connsiteY3" fmla="*/ 26541 h 101898"/>
                  <a:gd name="connsiteX4" fmla="*/ 76893 w 91287"/>
                  <a:gd name="connsiteY4" fmla="*/ 28790 h 101898"/>
                  <a:gd name="connsiteX5" fmla="*/ 72214 w 91287"/>
                  <a:gd name="connsiteY5" fmla="*/ 32119 h 101898"/>
                  <a:gd name="connsiteX6" fmla="*/ 74733 w 91287"/>
                  <a:gd name="connsiteY6" fmla="*/ 39676 h 101898"/>
                  <a:gd name="connsiteX7" fmla="*/ 76893 w 91287"/>
                  <a:gd name="connsiteY7" fmla="*/ 48763 h 101898"/>
                  <a:gd name="connsiteX8" fmla="*/ 82291 w 91287"/>
                  <a:gd name="connsiteY8" fmla="*/ 54701 h 101898"/>
                  <a:gd name="connsiteX9" fmla="*/ 82561 w 91287"/>
                  <a:gd name="connsiteY9" fmla="*/ 55511 h 101898"/>
                  <a:gd name="connsiteX10" fmla="*/ 77073 w 91287"/>
                  <a:gd name="connsiteY10" fmla="*/ 56950 h 101898"/>
                  <a:gd name="connsiteX11" fmla="*/ 73294 w 91287"/>
                  <a:gd name="connsiteY11" fmla="*/ 58929 h 101898"/>
                  <a:gd name="connsiteX12" fmla="*/ 67626 w 91287"/>
                  <a:gd name="connsiteY12" fmla="*/ 71705 h 101898"/>
                  <a:gd name="connsiteX13" fmla="*/ 64027 w 91287"/>
                  <a:gd name="connsiteY13" fmla="*/ 76653 h 101898"/>
                  <a:gd name="connsiteX14" fmla="*/ 58629 w 91287"/>
                  <a:gd name="connsiteY14" fmla="*/ 80612 h 101898"/>
                  <a:gd name="connsiteX15" fmla="*/ 58989 w 91287"/>
                  <a:gd name="connsiteY15" fmla="*/ 85110 h 101898"/>
                  <a:gd name="connsiteX16" fmla="*/ 56740 w 91287"/>
                  <a:gd name="connsiteY16" fmla="*/ 91408 h 101898"/>
                  <a:gd name="connsiteX17" fmla="*/ 41625 w 91287"/>
                  <a:gd name="connsiteY17" fmla="*/ 101125 h 101898"/>
                  <a:gd name="connsiteX18" fmla="*/ 40365 w 91287"/>
                  <a:gd name="connsiteY18" fmla="*/ 96626 h 101898"/>
                  <a:gd name="connsiteX19" fmla="*/ 34877 w 91287"/>
                  <a:gd name="connsiteY19" fmla="*/ 96536 h 101898"/>
                  <a:gd name="connsiteX20" fmla="*/ 30019 w 91287"/>
                  <a:gd name="connsiteY20" fmla="*/ 93387 h 101898"/>
                  <a:gd name="connsiteX21" fmla="*/ 23271 w 91287"/>
                  <a:gd name="connsiteY21" fmla="*/ 95726 h 101898"/>
                  <a:gd name="connsiteX22" fmla="*/ 19223 w 91287"/>
                  <a:gd name="connsiteY22" fmla="*/ 95097 h 101898"/>
                  <a:gd name="connsiteX23" fmla="*/ 16254 w 91287"/>
                  <a:gd name="connsiteY23" fmla="*/ 92398 h 101898"/>
                  <a:gd name="connsiteX24" fmla="*/ 7527 w 91287"/>
                  <a:gd name="connsiteY24" fmla="*/ 91948 h 101898"/>
                  <a:gd name="connsiteX25" fmla="*/ 6807 w 91287"/>
                  <a:gd name="connsiteY25" fmla="*/ 86730 h 101898"/>
                  <a:gd name="connsiteX26" fmla="*/ 3208 w 91287"/>
                  <a:gd name="connsiteY26" fmla="*/ 71075 h 101898"/>
                  <a:gd name="connsiteX27" fmla="*/ 4738 w 91287"/>
                  <a:gd name="connsiteY27" fmla="*/ 45254 h 101898"/>
                  <a:gd name="connsiteX28" fmla="*/ 8427 w 91287"/>
                  <a:gd name="connsiteY28" fmla="*/ 45614 h 101898"/>
                  <a:gd name="connsiteX29" fmla="*/ 21202 w 91287"/>
                  <a:gd name="connsiteY29" fmla="*/ 44264 h 101898"/>
                  <a:gd name="connsiteX30" fmla="*/ 22282 w 91287"/>
                  <a:gd name="connsiteY30" fmla="*/ 43185 h 101898"/>
                  <a:gd name="connsiteX31" fmla="*/ 25161 w 91287"/>
                  <a:gd name="connsiteY31" fmla="*/ 38866 h 101898"/>
                  <a:gd name="connsiteX32" fmla="*/ 35147 w 91287"/>
                  <a:gd name="connsiteY32" fmla="*/ 36167 h 101898"/>
                  <a:gd name="connsiteX33" fmla="*/ 36047 w 91287"/>
                  <a:gd name="connsiteY33" fmla="*/ 35628 h 101898"/>
                  <a:gd name="connsiteX34" fmla="*/ 47653 w 91287"/>
                  <a:gd name="connsiteY34" fmla="*/ 22672 h 101898"/>
                  <a:gd name="connsiteX35" fmla="*/ 56200 w 91287"/>
                  <a:gd name="connsiteY35" fmla="*/ 18534 h 101898"/>
                  <a:gd name="connsiteX36" fmla="*/ 59619 w 91287"/>
                  <a:gd name="connsiteY36" fmla="*/ 15834 h 101898"/>
                  <a:gd name="connsiteX37" fmla="*/ 67356 w 91287"/>
                  <a:gd name="connsiteY37" fmla="*/ 4768 h 101898"/>
                  <a:gd name="connsiteX38" fmla="*/ 71674 w 91287"/>
                  <a:gd name="connsiteY38" fmla="*/ 0 h 101898"/>
                  <a:gd name="connsiteX39" fmla="*/ 74643 w 91287"/>
                  <a:gd name="connsiteY39" fmla="*/ 720 h 101898"/>
                  <a:gd name="connsiteX40" fmla="*/ 78602 w 91287"/>
                  <a:gd name="connsiteY40" fmla="*/ 5308 h 101898"/>
                  <a:gd name="connsiteX41" fmla="*/ 81571 w 91287"/>
                  <a:gd name="connsiteY41" fmla="*/ 9537 h 101898"/>
                  <a:gd name="connsiteX42" fmla="*/ 85979 w 91287"/>
                  <a:gd name="connsiteY42" fmla="*/ 11606 h 101898"/>
                  <a:gd name="connsiteX43" fmla="*/ 91288 w 91287"/>
                  <a:gd name="connsiteY43" fmla="*/ 16374 h 101898"/>
                  <a:gd name="connsiteX44" fmla="*/ 91108 w 91287"/>
                  <a:gd name="connsiteY44" fmla="*/ 16374 h 10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1287" h="101898">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w="894" cap="flat">
                <a:noFill/>
                <a:prstDash val="solid"/>
                <a:miter/>
              </a:ln>
            </p:spPr>
            <p:txBody>
              <a:bodyPr rtlCol="0" anchor="ctr"/>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name="connsiteX0" fmla="*/ 23437 w 23584"/>
                  <a:gd name="connsiteY0" fmla="*/ 1619 h 8103"/>
                  <a:gd name="connsiteX1" fmla="*/ 21277 w 23584"/>
                  <a:gd name="connsiteY1" fmla="*/ 4498 h 8103"/>
                  <a:gd name="connsiteX2" fmla="*/ 15430 w 23584"/>
                  <a:gd name="connsiteY2" fmla="*/ 7287 h 8103"/>
                  <a:gd name="connsiteX3" fmla="*/ 14170 w 23584"/>
                  <a:gd name="connsiteY3" fmla="*/ 7377 h 8103"/>
                  <a:gd name="connsiteX4" fmla="*/ 12641 w 23584"/>
                  <a:gd name="connsiteY4" fmla="*/ 7287 h 8103"/>
                  <a:gd name="connsiteX5" fmla="*/ 8772 w 23584"/>
                  <a:gd name="connsiteY5" fmla="*/ 8097 h 8103"/>
                  <a:gd name="connsiteX6" fmla="*/ 3014 w 23584"/>
                  <a:gd name="connsiteY6" fmla="*/ 6928 h 8103"/>
                  <a:gd name="connsiteX7" fmla="*/ 585 w 23584"/>
                  <a:gd name="connsiteY7" fmla="*/ 7018 h 8103"/>
                  <a:gd name="connsiteX8" fmla="*/ 135 w 23584"/>
                  <a:gd name="connsiteY8" fmla="*/ 6658 h 8103"/>
                  <a:gd name="connsiteX9" fmla="*/ 8592 w 23584"/>
                  <a:gd name="connsiteY9" fmla="*/ 2519 h 8103"/>
                  <a:gd name="connsiteX10" fmla="*/ 11561 w 23584"/>
                  <a:gd name="connsiteY10" fmla="*/ 4319 h 8103"/>
                  <a:gd name="connsiteX11" fmla="*/ 16149 w 23584"/>
                  <a:gd name="connsiteY11" fmla="*/ 4229 h 8103"/>
                  <a:gd name="connsiteX12" fmla="*/ 22177 w 23584"/>
                  <a:gd name="connsiteY12" fmla="*/ 1350 h 8103"/>
                  <a:gd name="connsiteX13" fmla="*/ 23257 w 23584"/>
                  <a:gd name="connsiteY13" fmla="*/ 0 h 8103"/>
                  <a:gd name="connsiteX14" fmla="*/ 23437 w 23584"/>
                  <a:gd name="connsiteY14" fmla="*/ 1619 h 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84" h="8103">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w="894" cap="flat">
                <a:noFill/>
                <a:prstDash val="solid"/>
                <a:miter/>
              </a:ln>
            </p:spPr>
            <p:txBody>
              <a:bodyPr rtlCol="0" anchor="ctr"/>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name="connsiteX0" fmla="*/ 29426 w 29543"/>
                  <a:gd name="connsiteY0" fmla="*/ 990 h 17723"/>
                  <a:gd name="connsiteX1" fmla="*/ 27807 w 29543"/>
                  <a:gd name="connsiteY1" fmla="*/ 2519 h 17723"/>
                  <a:gd name="connsiteX2" fmla="*/ 17551 w 29543"/>
                  <a:gd name="connsiteY2" fmla="*/ 8187 h 17723"/>
                  <a:gd name="connsiteX3" fmla="*/ 8644 w 29543"/>
                  <a:gd name="connsiteY3" fmla="*/ 14845 h 17723"/>
                  <a:gd name="connsiteX4" fmla="*/ 7 w 29543"/>
                  <a:gd name="connsiteY4" fmla="*/ 17724 h 17723"/>
                  <a:gd name="connsiteX5" fmla="*/ 3066 w 29543"/>
                  <a:gd name="connsiteY5" fmla="*/ 11066 h 17723"/>
                  <a:gd name="connsiteX6" fmla="*/ 3695 w 29543"/>
                  <a:gd name="connsiteY6" fmla="*/ 10616 h 17723"/>
                  <a:gd name="connsiteX7" fmla="*/ 10353 w 29543"/>
                  <a:gd name="connsiteY7" fmla="*/ 6658 h 17723"/>
                  <a:gd name="connsiteX8" fmla="*/ 16111 w 29543"/>
                  <a:gd name="connsiteY8" fmla="*/ 2519 h 17723"/>
                  <a:gd name="connsiteX9" fmla="*/ 18900 w 29543"/>
                  <a:gd name="connsiteY9" fmla="*/ 1350 h 17723"/>
                  <a:gd name="connsiteX10" fmla="*/ 19530 w 29543"/>
                  <a:gd name="connsiteY10" fmla="*/ 1260 h 17723"/>
                  <a:gd name="connsiteX11" fmla="*/ 22859 w 29543"/>
                  <a:gd name="connsiteY11" fmla="*/ 1170 h 17723"/>
                  <a:gd name="connsiteX12" fmla="*/ 28797 w 29543"/>
                  <a:gd name="connsiteY12" fmla="*/ 0 h 17723"/>
                  <a:gd name="connsiteX13" fmla="*/ 29426 w 29543"/>
                  <a:gd name="connsiteY13" fmla="*/ 990 h 1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43" h="1772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w="894" cap="flat">
                <a:noFill/>
                <a:prstDash val="solid"/>
                <a:miter/>
              </a:ln>
            </p:spPr>
            <p:txBody>
              <a:bodyPr rtlCol="0" anchor="ctr"/>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name="connsiteX0" fmla="*/ 54611 w 54806"/>
                  <a:gd name="connsiteY0" fmla="*/ 2519 h 67480"/>
                  <a:gd name="connsiteX1" fmla="*/ 44444 w 54806"/>
                  <a:gd name="connsiteY1" fmla="*/ 13045 h 67480"/>
                  <a:gd name="connsiteX2" fmla="*/ 36527 w 54806"/>
                  <a:gd name="connsiteY2" fmla="*/ 11516 h 67480"/>
                  <a:gd name="connsiteX3" fmla="*/ 29330 w 54806"/>
                  <a:gd name="connsiteY3" fmla="*/ 12236 h 67480"/>
                  <a:gd name="connsiteX4" fmla="*/ 27620 w 54806"/>
                  <a:gd name="connsiteY4" fmla="*/ 11876 h 67480"/>
                  <a:gd name="connsiteX5" fmla="*/ 19613 w 54806"/>
                  <a:gd name="connsiteY5" fmla="*/ 11966 h 67480"/>
                  <a:gd name="connsiteX6" fmla="*/ 19343 w 54806"/>
                  <a:gd name="connsiteY6" fmla="*/ 11966 h 67480"/>
                  <a:gd name="connsiteX7" fmla="*/ 19343 w 54806"/>
                  <a:gd name="connsiteY7" fmla="*/ 11966 h 67480"/>
                  <a:gd name="connsiteX8" fmla="*/ 19343 w 54806"/>
                  <a:gd name="connsiteY8" fmla="*/ 11966 h 67480"/>
                  <a:gd name="connsiteX9" fmla="*/ 19343 w 54806"/>
                  <a:gd name="connsiteY9" fmla="*/ 11966 h 67480"/>
                  <a:gd name="connsiteX10" fmla="*/ 19343 w 54806"/>
                  <a:gd name="connsiteY10" fmla="*/ 11966 h 67480"/>
                  <a:gd name="connsiteX11" fmla="*/ 19343 w 54806"/>
                  <a:gd name="connsiteY11" fmla="*/ 11966 h 67480"/>
                  <a:gd name="connsiteX12" fmla="*/ 19343 w 54806"/>
                  <a:gd name="connsiteY12" fmla="*/ 11966 h 67480"/>
                  <a:gd name="connsiteX13" fmla="*/ 19343 w 54806"/>
                  <a:gd name="connsiteY13" fmla="*/ 11966 h 67480"/>
                  <a:gd name="connsiteX14" fmla="*/ 16824 w 54806"/>
                  <a:gd name="connsiteY14" fmla="*/ 28160 h 67480"/>
                  <a:gd name="connsiteX15" fmla="*/ 20603 w 54806"/>
                  <a:gd name="connsiteY15" fmla="*/ 27081 h 67480"/>
                  <a:gd name="connsiteX16" fmla="*/ 24651 w 54806"/>
                  <a:gd name="connsiteY16" fmla="*/ 24831 h 67480"/>
                  <a:gd name="connsiteX17" fmla="*/ 31039 w 54806"/>
                  <a:gd name="connsiteY17" fmla="*/ 23482 h 67480"/>
                  <a:gd name="connsiteX18" fmla="*/ 36257 w 54806"/>
                  <a:gd name="connsiteY18" fmla="*/ 20603 h 67480"/>
                  <a:gd name="connsiteX19" fmla="*/ 36977 w 54806"/>
                  <a:gd name="connsiteY19" fmla="*/ 24651 h 67480"/>
                  <a:gd name="connsiteX20" fmla="*/ 29510 w 54806"/>
                  <a:gd name="connsiteY20" fmla="*/ 29330 h 67480"/>
                  <a:gd name="connsiteX21" fmla="*/ 22492 w 54806"/>
                  <a:gd name="connsiteY21" fmla="*/ 32749 h 67480"/>
                  <a:gd name="connsiteX22" fmla="*/ 21323 w 54806"/>
                  <a:gd name="connsiteY22" fmla="*/ 32928 h 67480"/>
                  <a:gd name="connsiteX23" fmla="*/ 25191 w 54806"/>
                  <a:gd name="connsiteY23" fmla="*/ 41565 h 67480"/>
                  <a:gd name="connsiteX24" fmla="*/ 25551 w 54806"/>
                  <a:gd name="connsiteY24" fmla="*/ 46154 h 67480"/>
                  <a:gd name="connsiteX25" fmla="*/ 24741 w 54806"/>
                  <a:gd name="connsiteY25" fmla="*/ 48043 h 67480"/>
                  <a:gd name="connsiteX26" fmla="*/ 26991 w 54806"/>
                  <a:gd name="connsiteY26" fmla="*/ 53081 h 67480"/>
                  <a:gd name="connsiteX27" fmla="*/ 27171 w 54806"/>
                  <a:gd name="connsiteY27" fmla="*/ 55511 h 67480"/>
                  <a:gd name="connsiteX28" fmla="*/ 23032 w 54806"/>
                  <a:gd name="connsiteY28" fmla="*/ 57130 h 67480"/>
                  <a:gd name="connsiteX29" fmla="*/ 18534 w 54806"/>
                  <a:gd name="connsiteY29" fmla="*/ 60189 h 67480"/>
                  <a:gd name="connsiteX30" fmla="*/ 18264 w 54806"/>
                  <a:gd name="connsiteY30" fmla="*/ 54701 h 67480"/>
                  <a:gd name="connsiteX31" fmla="*/ 16284 w 54806"/>
                  <a:gd name="connsiteY31" fmla="*/ 50202 h 67480"/>
                  <a:gd name="connsiteX32" fmla="*/ 16104 w 54806"/>
                  <a:gd name="connsiteY32" fmla="*/ 46064 h 67480"/>
                  <a:gd name="connsiteX33" fmla="*/ 12506 w 54806"/>
                  <a:gd name="connsiteY33" fmla="*/ 42285 h 67480"/>
                  <a:gd name="connsiteX34" fmla="*/ 12236 w 54806"/>
                  <a:gd name="connsiteY34" fmla="*/ 42555 h 67480"/>
                  <a:gd name="connsiteX35" fmla="*/ 11336 w 54806"/>
                  <a:gd name="connsiteY35" fmla="*/ 43815 h 67480"/>
                  <a:gd name="connsiteX36" fmla="*/ 10616 w 54806"/>
                  <a:gd name="connsiteY36" fmla="*/ 50832 h 67480"/>
                  <a:gd name="connsiteX37" fmla="*/ 8997 w 54806"/>
                  <a:gd name="connsiteY37" fmla="*/ 58390 h 67480"/>
                  <a:gd name="connsiteX38" fmla="*/ 7467 w 54806"/>
                  <a:gd name="connsiteY38" fmla="*/ 65857 h 67480"/>
                  <a:gd name="connsiteX39" fmla="*/ 540 w 54806"/>
                  <a:gd name="connsiteY39" fmla="*/ 65767 h 67480"/>
                  <a:gd name="connsiteX40" fmla="*/ 0 w 54806"/>
                  <a:gd name="connsiteY40" fmla="*/ 63428 h 67480"/>
                  <a:gd name="connsiteX41" fmla="*/ 3779 w 54806"/>
                  <a:gd name="connsiteY41" fmla="*/ 50922 h 67480"/>
                  <a:gd name="connsiteX42" fmla="*/ 2429 w 54806"/>
                  <a:gd name="connsiteY42" fmla="*/ 47953 h 67480"/>
                  <a:gd name="connsiteX43" fmla="*/ 900 w 54806"/>
                  <a:gd name="connsiteY43" fmla="*/ 40756 h 67480"/>
                  <a:gd name="connsiteX44" fmla="*/ 4678 w 54806"/>
                  <a:gd name="connsiteY44" fmla="*/ 34908 h 67480"/>
                  <a:gd name="connsiteX45" fmla="*/ 6748 w 54806"/>
                  <a:gd name="connsiteY45" fmla="*/ 27980 h 67480"/>
                  <a:gd name="connsiteX46" fmla="*/ 11156 w 54806"/>
                  <a:gd name="connsiteY46" fmla="*/ 20333 h 67480"/>
                  <a:gd name="connsiteX47" fmla="*/ 14215 w 54806"/>
                  <a:gd name="connsiteY47" fmla="*/ 10796 h 67480"/>
                  <a:gd name="connsiteX48" fmla="*/ 15475 w 54806"/>
                  <a:gd name="connsiteY48" fmla="*/ 9357 h 67480"/>
                  <a:gd name="connsiteX49" fmla="*/ 18713 w 54806"/>
                  <a:gd name="connsiteY49" fmla="*/ 8187 h 67480"/>
                  <a:gd name="connsiteX50" fmla="*/ 21592 w 54806"/>
                  <a:gd name="connsiteY50" fmla="*/ 5038 h 67480"/>
                  <a:gd name="connsiteX51" fmla="*/ 25011 w 54806"/>
                  <a:gd name="connsiteY51" fmla="*/ 4049 h 67480"/>
                  <a:gd name="connsiteX52" fmla="*/ 27620 w 54806"/>
                  <a:gd name="connsiteY52" fmla="*/ 5668 h 67480"/>
                  <a:gd name="connsiteX53" fmla="*/ 40576 w 54806"/>
                  <a:gd name="connsiteY53" fmla="*/ 7197 h 67480"/>
                  <a:gd name="connsiteX54" fmla="*/ 48133 w 54806"/>
                  <a:gd name="connsiteY54" fmla="*/ 5128 h 67480"/>
                  <a:gd name="connsiteX55" fmla="*/ 53891 w 54806"/>
                  <a:gd name="connsiteY55" fmla="*/ 0 h 67480"/>
                  <a:gd name="connsiteX56" fmla="*/ 54611 w 54806"/>
                  <a:gd name="connsiteY56" fmla="*/ 2519 h 6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4806" h="67480">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w="894" cap="flat">
                <a:noFill/>
                <a:prstDash val="solid"/>
                <a:miter/>
              </a:ln>
            </p:spPr>
            <p:txBody>
              <a:bodyPr rtlCol="0" anchor="ctr"/>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name="connsiteX0" fmla="*/ 20464 w 20475"/>
                  <a:gd name="connsiteY0" fmla="*/ 2609 h 19073"/>
                  <a:gd name="connsiteX1" fmla="*/ 20104 w 20475"/>
                  <a:gd name="connsiteY1" fmla="*/ 3689 h 19073"/>
                  <a:gd name="connsiteX2" fmla="*/ 17675 w 20475"/>
                  <a:gd name="connsiteY2" fmla="*/ 7917 h 19073"/>
                  <a:gd name="connsiteX3" fmla="*/ 15605 w 20475"/>
                  <a:gd name="connsiteY3" fmla="*/ 13405 h 19073"/>
                  <a:gd name="connsiteX4" fmla="*/ 13356 w 20475"/>
                  <a:gd name="connsiteY4" fmla="*/ 16374 h 19073"/>
                  <a:gd name="connsiteX5" fmla="*/ 9758 w 20475"/>
                  <a:gd name="connsiteY5" fmla="*/ 18803 h 19073"/>
                  <a:gd name="connsiteX6" fmla="*/ 8948 w 20475"/>
                  <a:gd name="connsiteY6" fmla="*/ 19073 h 19073"/>
                  <a:gd name="connsiteX7" fmla="*/ 1840 w 20475"/>
                  <a:gd name="connsiteY7" fmla="*/ 16194 h 19073"/>
                  <a:gd name="connsiteX8" fmla="*/ 1300 w 20475"/>
                  <a:gd name="connsiteY8" fmla="*/ 7197 h 19073"/>
                  <a:gd name="connsiteX9" fmla="*/ 6699 w 20475"/>
                  <a:gd name="connsiteY9" fmla="*/ 2159 h 19073"/>
                  <a:gd name="connsiteX10" fmla="*/ 16505 w 20475"/>
                  <a:gd name="connsiteY10" fmla="*/ 0 h 19073"/>
                  <a:gd name="connsiteX11" fmla="*/ 20464 w 20475"/>
                  <a:gd name="connsiteY11" fmla="*/ 2609 h 1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75" h="19073">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w="894" cap="flat">
                <a:noFill/>
                <a:prstDash val="solid"/>
                <a:miter/>
              </a:ln>
            </p:spPr>
            <p:txBody>
              <a:bodyPr rtlCol="0" anchor="ctr"/>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name="connsiteX0" fmla="*/ 20244 w 20261"/>
                  <a:gd name="connsiteY0" fmla="*/ 7377 h 28699"/>
                  <a:gd name="connsiteX1" fmla="*/ 19344 w 20261"/>
                  <a:gd name="connsiteY1" fmla="*/ 9357 h 28699"/>
                  <a:gd name="connsiteX2" fmla="*/ 13766 w 20261"/>
                  <a:gd name="connsiteY2" fmla="*/ 14215 h 28699"/>
                  <a:gd name="connsiteX3" fmla="*/ 7828 w 20261"/>
                  <a:gd name="connsiteY3" fmla="*/ 21772 h 28699"/>
                  <a:gd name="connsiteX4" fmla="*/ 2250 w 20261"/>
                  <a:gd name="connsiteY4" fmla="*/ 26631 h 28699"/>
                  <a:gd name="connsiteX5" fmla="*/ 1 w 20261"/>
                  <a:gd name="connsiteY5" fmla="*/ 28700 h 28699"/>
                  <a:gd name="connsiteX6" fmla="*/ 1530 w 20261"/>
                  <a:gd name="connsiteY6" fmla="*/ 24022 h 28699"/>
                  <a:gd name="connsiteX7" fmla="*/ 1980 w 20261"/>
                  <a:gd name="connsiteY7" fmla="*/ 23482 h 28699"/>
                  <a:gd name="connsiteX8" fmla="*/ 2970 w 20261"/>
                  <a:gd name="connsiteY8" fmla="*/ 22402 h 28699"/>
                  <a:gd name="connsiteX9" fmla="*/ 8548 w 20261"/>
                  <a:gd name="connsiteY9" fmla="*/ 17004 h 28699"/>
                  <a:gd name="connsiteX10" fmla="*/ 13136 w 20261"/>
                  <a:gd name="connsiteY10" fmla="*/ 11066 h 28699"/>
                  <a:gd name="connsiteX11" fmla="*/ 17545 w 20261"/>
                  <a:gd name="connsiteY11" fmla="*/ 5128 h 28699"/>
                  <a:gd name="connsiteX12" fmla="*/ 18624 w 20261"/>
                  <a:gd name="connsiteY12" fmla="*/ 2519 h 28699"/>
                  <a:gd name="connsiteX13" fmla="*/ 19794 w 20261"/>
                  <a:gd name="connsiteY13" fmla="*/ 0 h 28699"/>
                  <a:gd name="connsiteX14" fmla="*/ 20244 w 20261"/>
                  <a:gd name="connsiteY14" fmla="*/ 7377 h 2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261" h="28699">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w="894" cap="flat">
                <a:noFill/>
                <a:prstDash val="solid"/>
                <a:miter/>
              </a:ln>
            </p:spPr>
            <p:txBody>
              <a:bodyPr rtlCol="0" anchor="ctr"/>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name="connsiteX0" fmla="*/ 36264 w 36313"/>
                  <a:gd name="connsiteY0" fmla="*/ 28340 h 47413"/>
                  <a:gd name="connsiteX1" fmla="*/ 32665 w 36313"/>
                  <a:gd name="connsiteY1" fmla="*/ 37427 h 47413"/>
                  <a:gd name="connsiteX2" fmla="*/ 32035 w 36313"/>
                  <a:gd name="connsiteY2" fmla="*/ 34638 h 47413"/>
                  <a:gd name="connsiteX3" fmla="*/ 28167 w 36313"/>
                  <a:gd name="connsiteY3" fmla="*/ 32569 h 47413"/>
                  <a:gd name="connsiteX4" fmla="*/ 27537 w 36313"/>
                  <a:gd name="connsiteY4" fmla="*/ 37967 h 47413"/>
                  <a:gd name="connsiteX5" fmla="*/ 25648 w 36313"/>
                  <a:gd name="connsiteY5" fmla="*/ 47413 h 47413"/>
                  <a:gd name="connsiteX6" fmla="*/ 25018 w 36313"/>
                  <a:gd name="connsiteY6" fmla="*/ 44264 h 47413"/>
                  <a:gd name="connsiteX7" fmla="*/ 22769 w 36313"/>
                  <a:gd name="connsiteY7" fmla="*/ 43545 h 47413"/>
                  <a:gd name="connsiteX8" fmla="*/ 17191 w 36313"/>
                  <a:gd name="connsiteY8" fmla="*/ 39316 h 47413"/>
                  <a:gd name="connsiteX9" fmla="*/ 17101 w 36313"/>
                  <a:gd name="connsiteY9" fmla="*/ 30769 h 47413"/>
                  <a:gd name="connsiteX10" fmla="*/ 16381 w 36313"/>
                  <a:gd name="connsiteY10" fmla="*/ 25551 h 47413"/>
                  <a:gd name="connsiteX11" fmla="*/ 14672 w 36313"/>
                  <a:gd name="connsiteY11" fmla="*/ 25101 h 47413"/>
                  <a:gd name="connsiteX12" fmla="*/ 13232 w 36313"/>
                  <a:gd name="connsiteY12" fmla="*/ 26361 h 47413"/>
                  <a:gd name="connsiteX13" fmla="*/ 10713 w 36313"/>
                  <a:gd name="connsiteY13" fmla="*/ 27530 h 47413"/>
                  <a:gd name="connsiteX14" fmla="*/ 8284 w 36313"/>
                  <a:gd name="connsiteY14" fmla="*/ 28430 h 47413"/>
                  <a:gd name="connsiteX15" fmla="*/ 6934 w 36313"/>
                  <a:gd name="connsiteY15" fmla="*/ 25911 h 47413"/>
                  <a:gd name="connsiteX16" fmla="*/ 3785 w 36313"/>
                  <a:gd name="connsiteY16" fmla="*/ 30499 h 47413"/>
                  <a:gd name="connsiteX17" fmla="*/ 1716 w 36313"/>
                  <a:gd name="connsiteY17" fmla="*/ 34548 h 47413"/>
                  <a:gd name="connsiteX18" fmla="*/ 457 w 36313"/>
                  <a:gd name="connsiteY18" fmla="*/ 37877 h 47413"/>
                  <a:gd name="connsiteX19" fmla="*/ 2166 w 36313"/>
                  <a:gd name="connsiteY19" fmla="*/ 26361 h 47413"/>
                  <a:gd name="connsiteX20" fmla="*/ 4595 w 36313"/>
                  <a:gd name="connsiteY20" fmla="*/ 23482 h 47413"/>
                  <a:gd name="connsiteX21" fmla="*/ 8374 w 36313"/>
                  <a:gd name="connsiteY21" fmla="*/ 20873 h 47413"/>
                  <a:gd name="connsiteX22" fmla="*/ 11793 w 36313"/>
                  <a:gd name="connsiteY22" fmla="*/ 17184 h 47413"/>
                  <a:gd name="connsiteX23" fmla="*/ 12962 w 36313"/>
                  <a:gd name="connsiteY23" fmla="*/ 16734 h 47413"/>
                  <a:gd name="connsiteX24" fmla="*/ 16201 w 36313"/>
                  <a:gd name="connsiteY24" fmla="*/ 21682 h 47413"/>
                  <a:gd name="connsiteX25" fmla="*/ 18090 w 36313"/>
                  <a:gd name="connsiteY25" fmla="*/ 20063 h 47413"/>
                  <a:gd name="connsiteX26" fmla="*/ 19710 w 36313"/>
                  <a:gd name="connsiteY26" fmla="*/ 18534 h 47413"/>
                  <a:gd name="connsiteX27" fmla="*/ 22409 w 36313"/>
                  <a:gd name="connsiteY27" fmla="*/ 17094 h 47413"/>
                  <a:gd name="connsiteX28" fmla="*/ 24388 w 36313"/>
                  <a:gd name="connsiteY28" fmla="*/ 14755 h 47413"/>
                  <a:gd name="connsiteX29" fmla="*/ 28977 w 36313"/>
                  <a:gd name="connsiteY29" fmla="*/ 13045 h 47413"/>
                  <a:gd name="connsiteX30" fmla="*/ 29606 w 36313"/>
                  <a:gd name="connsiteY30" fmla="*/ 10256 h 47413"/>
                  <a:gd name="connsiteX31" fmla="*/ 30146 w 36313"/>
                  <a:gd name="connsiteY31" fmla="*/ 4768 h 47413"/>
                  <a:gd name="connsiteX32" fmla="*/ 31136 w 36313"/>
                  <a:gd name="connsiteY32" fmla="*/ 0 h 47413"/>
                  <a:gd name="connsiteX33" fmla="*/ 32485 w 36313"/>
                  <a:gd name="connsiteY33" fmla="*/ 7827 h 47413"/>
                  <a:gd name="connsiteX34" fmla="*/ 35634 w 36313"/>
                  <a:gd name="connsiteY34" fmla="*/ 13855 h 47413"/>
                  <a:gd name="connsiteX35" fmla="*/ 34914 w 36313"/>
                  <a:gd name="connsiteY35" fmla="*/ 19793 h 47413"/>
                  <a:gd name="connsiteX36" fmla="*/ 35994 w 36313"/>
                  <a:gd name="connsiteY36" fmla="*/ 26541 h 47413"/>
                  <a:gd name="connsiteX37" fmla="*/ 36264 w 36313"/>
                  <a:gd name="connsiteY37" fmla="*/ 28340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6313" h="474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w="894" cap="flat">
                <a:noFill/>
                <a:prstDash val="solid"/>
                <a:miter/>
              </a:ln>
            </p:spPr>
            <p:txBody>
              <a:bodyPr rtlCol="0" anchor="ctr"/>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name="connsiteX0" fmla="*/ 7117 w 7241"/>
                  <a:gd name="connsiteY0" fmla="*/ 3239 h 18277"/>
                  <a:gd name="connsiteX1" fmla="*/ 5047 w 7241"/>
                  <a:gd name="connsiteY1" fmla="*/ 11696 h 18277"/>
                  <a:gd name="connsiteX2" fmla="*/ 4508 w 7241"/>
                  <a:gd name="connsiteY2" fmla="*/ 17814 h 18277"/>
                  <a:gd name="connsiteX3" fmla="*/ 4418 w 7241"/>
                  <a:gd name="connsiteY3" fmla="*/ 17994 h 18277"/>
                  <a:gd name="connsiteX4" fmla="*/ 3428 w 7241"/>
                  <a:gd name="connsiteY4" fmla="*/ 17544 h 18277"/>
                  <a:gd name="connsiteX5" fmla="*/ 9 w 7241"/>
                  <a:gd name="connsiteY5" fmla="*/ 11606 h 18277"/>
                  <a:gd name="connsiteX6" fmla="*/ 2528 w 7241"/>
                  <a:gd name="connsiteY6" fmla="*/ 7287 h 18277"/>
                  <a:gd name="connsiteX7" fmla="*/ 4508 w 7241"/>
                  <a:gd name="connsiteY7" fmla="*/ 2069 h 18277"/>
                  <a:gd name="connsiteX8" fmla="*/ 4777 w 7241"/>
                  <a:gd name="connsiteY8" fmla="*/ 1619 h 18277"/>
                  <a:gd name="connsiteX9" fmla="*/ 6487 w 7241"/>
                  <a:gd name="connsiteY9" fmla="*/ 0 h 18277"/>
                  <a:gd name="connsiteX10" fmla="*/ 7117 w 7241"/>
                  <a:gd name="connsiteY10" fmla="*/ 3239 h 1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1" h="18277">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w="894" cap="flat">
                <a:noFill/>
                <a:prstDash val="solid"/>
                <a:miter/>
              </a:ln>
            </p:spPr>
            <p:txBody>
              <a:bodyPr rtlCol="0" anchor="ctr"/>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name="connsiteX0" fmla="*/ 5923 w 6025"/>
                  <a:gd name="connsiteY0" fmla="*/ 3419 h 17273"/>
                  <a:gd name="connsiteX1" fmla="*/ 4304 w 6025"/>
                  <a:gd name="connsiteY1" fmla="*/ 7917 h 17273"/>
                  <a:gd name="connsiteX2" fmla="*/ 255 w 6025"/>
                  <a:gd name="connsiteY2" fmla="*/ 17274 h 17273"/>
                  <a:gd name="connsiteX3" fmla="*/ 345 w 6025"/>
                  <a:gd name="connsiteY3" fmla="*/ 11426 h 17273"/>
                  <a:gd name="connsiteX4" fmla="*/ 525 w 6025"/>
                  <a:gd name="connsiteY4" fmla="*/ 10886 h 17273"/>
                  <a:gd name="connsiteX5" fmla="*/ 2684 w 6025"/>
                  <a:gd name="connsiteY5" fmla="*/ 6208 h 17273"/>
                  <a:gd name="connsiteX6" fmla="*/ 4394 w 6025"/>
                  <a:gd name="connsiteY6" fmla="*/ 1799 h 17273"/>
                  <a:gd name="connsiteX7" fmla="*/ 5653 w 6025"/>
                  <a:gd name="connsiteY7" fmla="*/ 0 h 17273"/>
                  <a:gd name="connsiteX8" fmla="*/ 5923 w 6025"/>
                  <a:gd name="connsiteY8" fmla="*/ 3419 h 1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25" h="17273">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w="894" cap="flat">
                <a:noFill/>
                <a:prstDash val="solid"/>
                <a:miter/>
              </a:ln>
            </p:spPr>
            <p:txBody>
              <a:bodyPr rtlCol="0" anchor="ctr"/>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name="connsiteX0" fmla="*/ 5969 w 6018"/>
                  <a:gd name="connsiteY0" fmla="*/ 2879 h 5423"/>
                  <a:gd name="connsiteX1" fmla="*/ 481 w 6018"/>
                  <a:gd name="connsiteY1" fmla="*/ 4319 h 5423"/>
                  <a:gd name="connsiteX2" fmla="*/ 31 w 6018"/>
                  <a:gd name="connsiteY2" fmla="*/ 2519 h 5423"/>
                  <a:gd name="connsiteX3" fmla="*/ 3630 w 6018"/>
                  <a:gd name="connsiteY3" fmla="*/ 0 h 5423"/>
                  <a:gd name="connsiteX4" fmla="*/ 5969 w 6018"/>
                  <a:gd name="connsiteY4" fmla="*/ 2879 h 5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8" h="5423">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w="894" cap="flat">
                <a:noFill/>
                <a:prstDash val="solid"/>
                <a:miter/>
              </a:ln>
            </p:spPr>
            <p:txBody>
              <a:bodyPr rtlCol="0" anchor="ctr"/>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name="connsiteX0" fmla="*/ 9021 w 9104"/>
                  <a:gd name="connsiteY0" fmla="*/ 10166 h 19433"/>
                  <a:gd name="connsiteX1" fmla="*/ 6052 w 9104"/>
                  <a:gd name="connsiteY1" fmla="*/ 15205 h 19433"/>
                  <a:gd name="connsiteX2" fmla="*/ 294 w 9104"/>
                  <a:gd name="connsiteY2" fmla="*/ 19433 h 19433"/>
                  <a:gd name="connsiteX3" fmla="*/ 24 w 9104"/>
                  <a:gd name="connsiteY3" fmla="*/ 16644 h 19433"/>
                  <a:gd name="connsiteX4" fmla="*/ 1733 w 9104"/>
                  <a:gd name="connsiteY4" fmla="*/ 8637 h 19433"/>
                  <a:gd name="connsiteX5" fmla="*/ 1373 w 9104"/>
                  <a:gd name="connsiteY5" fmla="*/ 1709 h 19433"/>
                  <a:gd name="connsiteX6" fmla="*/ 1733 w 9104"/>
                  <a:gd name="connsiteY6" fmla="*/ 0 h 19433"/>
                  <a:gd name="connsiteX7" fmla="*/ 2003 w 9104"/>
                  <a:gd name="connsiteY7" fmla="*/ 1350 h 19433"/>
                  <a:gd name="connsiteX8" fmla="*/ 5062 w 9104"/>
                  <a:gd name="connsiteY8" fmla="*/ 7377 h 19433"/>
                  <a:gd name="connsiteX9" fmla="*/ 7491 w 9104"/>
                  <a:gd name="connsiteY9" fmla="*/ 8187 h 19433"/>
                  <a:gd name="connsiteX10" fmla="*/ 8571 w 9104"/>
                  <a:gd name="connsiteY10" fmla="*/ 8457 h 19433"/>
                  <a:gd name="connsiteX11" fmla="*/ 9021 w 9104"/>
                  <a:gd name="connsiteY11" fmla="*/ 10166 h 1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04" h="19433">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w="894" cap="flat">
                <a:noFill/>
                <a:prstDash val="solid"/>
                <a:miter/>
              </a:ln>
            </p:spPr>
            <p:txBody>
              <a:bodyPr rtlCol="0" anchor="ctr"/>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name="connsiteX0" fmla="*/ 9627 w 9642"/>
                  <a:gd name="connsiteY0" fmla="*/ 15744 h 24695"/>
                  <a:gd name="connsiteX1" fmla="*/ 9537 w 9642"/>
                  <a:gd name="connsiteY1" fmla="*/ 15924 h 24695"/>
                  <a:gd name="connsiteX2" fmla="*/ 7917 w 9642"/>
                  <a:gd name="connsiteY2" fmla="*/ 15924 h 24695"/>
                  <a:gd name="connsiteX3" fmla="*/ 5938 w 9642"/>
                  <a:gd name="connsiteY3" fmla="*/ 15834 h 24695"/>
                  <a:gd name="connsiteX4" fmla="*/ 5128 w 9642"/>
                  <a:gd name="connsiteY4" fmla="*/ 20693 h 24695"/>
                  <a:gd name="connsiteX5" fmla="*/ 4678 w 9642"/>
                  <a:gd name="connsiteY5" fmla="*/ 24202 h 24695"/>
                  <a:gd name="connsiteX6" fmla="*/ 3149 w 9642"/>
                  <a:gd name="connsiteY6" fmla="*/ 24022 h 24695"/>
                  <a:gd name="connsiteX7" fmla="*/ 2969 w 9642"/>
                  <a:gd name="connsiteY7" fmla="*/ 23662 h 24695"/>
                  <a:gd name="connsiteX8" fmla="*/ 2159 w 9642"/>
                  <a:gd name="connsiteY8" fmla="*/ 18354 h 24695"/>
                  <a:gd name="connsiteX9" fmla="*/ 360 w 9642"/>
                  <a:gd name="connsiteY9" fmla="*/ 16644 h 24695"/>
                  <a:gd name="connsiteX10" fmla="*/ 0 w 9642"/>
                  <a:gd name="connsiteY10" fmla="*/ 11966 h 24695"/>
                  <a:gd name="connsiteX11" fmla="*/ 0 w 9642"/>
                  <a:gd name="connsiteY11" fmla="*/ 11696 h 24695"/>
                  <a:gd name="connsiteX12" fmla="*/ 2429 w 9642"/>
                  <a:gd name="connsiteY12" fmla="*/ 12416 h 24695"/>
                  <a:gd name="connsiteX13" fmla="*/ 4498 w 9642"/>
                  <a:gd name="connsiteY13" fmla="*/ 11426 h 24695"/>
                  <a:gd name="connsiteX14" fmla="*/ 4049 w 9642"/>
                  <a:gd name="connsiteY14" fmla="*/ 6208 h 24695"/>
                  <a:gd name="connsiteX15" fmla="*/ 4498 w 9642"/>
                  <a:gd name="connsiteY15" fmla="*/ 0 h 24695"/>
                  <a:gd name="connsiteX16" fmla="*/ 8187 w 9642"/>
                  <a:gd name="connsiteY16" fmla="*/ 3239 h 24695"/>
                  <a:gd name="connsiteX17" fmla="*/ 9627 w 9642"/>
                  <a:gd name="connsiteY17" fmla="*/ 15744 h 2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642" h="24695">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w="894" cap="flat">
                <a:noFill/>
                <a:prstDash val="solid"/>
                <a:miter/>
              </a:ln>
            </p:spPr>
            <p:txBody>
              <a:bodyPr rtlCol="0" anchor="ctr"/>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name="connsiteX0" fmla="*/ 8676 w 8718"/>
                  <a:gd name="connsiteY0" fmla="*/ 8637 h 13204"/>
                  <a:gd name="connsiteX1" fmla="*/ 6607 w 8718"/>
                  <a:gd name="connsiteY1" fmla="*/ 13135 h 13204"/>
                  <a:gd name="connsiteX2" fmla="*/ 5437 w 8718"/>
                  <a:gd name="connsiteY2" fmla="*/ 11336 h 13204"/>
                  <a:gd name="connsiteX3" fmla="*/ 5257 w 8718"/>
                  <a:gd name="connsiteY3" fmla="*/ 10976 h 13204"/>
                  <a:gd name="connsiteX4" fmla="*/ 2738 w 8718"/>
                  <a:gd name="connsiteY4" fmla="*/ 5308 h 13204"/>
                  <a:gd name="connsiteX5" fmla="*/ 939 w 8718"/>
                  <a:gd name="connsiteY5" fmla="*/ 2249 h 13204"/>
                  <a:gd name="connsiteX6" fmla="*/ 39 w 8718"/>
                  <a:gd name="connsiteY6" fmla="*/ 900 h 13204"/>
                  <a:gd name="connsiteX7" fmla="*/ 2108 w 8718"/>
                  <a:gd name="connsiteY7" fmla="*/ 0 h 13204"/>
                  <a:gd name="connsiteX8" fmla="*/ 7057 w 8718"/>
                  <a:gd name="connsiteY8" fmla="*/ 1889 h 13204"/>
                  <a:gd name="connsiteX9" fmla="*/ 8676 w 8718"/>
                  <a:gd name="connsiteY9" fmla="*/ 8637 h 1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18" h="13204">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w="894" cap="flat">
                <a:noFill/>
                <a:prstDash val="solid"/>
                <a:miter/>
              </a:ln>
            </p:spPr>
            <p:txBody>
              <a:bodyPr rtlCol="0" anchor="ctr"/>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name="connsiteX0" fmla="*/ 5848 w 5883"/>
                  <a:gd name="connsiteY0" fmla="*/ 7917 h 8333"/>
                  <a:gd name="connsiteX1" fmla="*/ 3239 w 5883"/>
                  <a:gd name="connsiteY1" fmla="*/ 6388 h 8333"/>
                  <a:gd name="connsiteX2" fmla="*/ 2159 w 5883"/>
                  <a:gd name="connsiteY2" fmla="*/ 5128 h 8333"/>
                  <a:gd name="connsiteX3" fmla="*/ 810 w 5883"/>
                  <a:gd name="connsiteY3" fmla="*/ 5668 h 8333"/>
                  <a:gd name="connsiteX4" fmla="*/ 180 w 5883"/>
                  <a:gd name="connsiteY4" fmla="*/ 5938 h 8333"/>
                  <a:gd name="connsiteX5" fmla="*/ 90 w 5883"/>
                  <a:gd name="connsiteY5" fmla="*/ 5848 h 8333"/>
                  <a:gd name="connsiteX6" fmla="*/ 0 w 5883"/>
                  <a:gd name="connsiteY6" fmla="*/ 5488 h 8333"/>
                  <a:gd name="connsiteX7" fmla="*/ 0 w 5883"/>
                  <a:gd name="connsiteY7" fmla="*/ 5218 h 8333"/>
                  <a:gd name="connsiteX8" fmla="*/ 540 w 5883"/>
                  <a:gd name="connsiteY8" fmla="*/ 1709 h 8333"/>
                  <a:gd name="connsiteX9" fmla="*/ 540 w 5883"/>
                  <a:gd name="connsiteY9" fmla="*/ 630 h 8333"/>
                  <a:gd name="connsiteX10" fmla="*/ 540 w 5883"/>
                  <a:gd name="connsiteY10" fmla="*/ 0 h 8333"/>
                  <a:gd name="connsiteX11" fmla="*/ 540 w 5883"/>
                  <a:gd name="connsiteY11" fmla="*/ 0 h 8333"/>
                  <a:gd name="connsiteX12" fmla="*/ 540 w 5883"/>
                  <a:gd name="connsiteY12" fmla="*/ 0 h 8333"/>
                  <a:gd name="connsiteX13" fmla="*/ 540 w 5883"/>
                  <a:gd name="connsiteY13" fmla="*/ 0 h 8333"/>
                  <a:gd name="connsiteX14" fmla="*/ 540 w 5883"/>
                  <a:gd name="connsiteY14" fmla="*/ 0 h 8333"/>
                  <a:gd name="connsiteX15" fmla="*/ 540 w 5883"/>
                  <a:gd name="connsiteY15" fmla="*/ 0 h 8333"/>
                  <a:gd name="connsiteX16" fmla="*/ 540 w 5883"/>
                  <a:gd name="connsiteY16" fmla="*/ 0 h 8333"/>
                  <a:gd name="connsiteX17" fmla="*/ 540 w 5883"/>
                  <a:gd name="connsiteY17" fmla="*/ 0 h 8333"/>
                  <a:gd name="connsiteX18" fmla="*/ 540 w 5883"/>
                  <a:gd name="connsiteY18" fmla="*/ 0 h 8333"/>
                  <a:gd name="connsiteX19" fmla="*/ 990 w 5883"/>
                  <a:gd name="connsiteY19" fmla="*/ 540 h 8333"/>
                  <a:gd name="connsiteX20" fmla="*/ 2429 w 5883"/>
                  <a:gd name="connsiteY20" fmla="*/ 2339 h 8333"/>
                  <a:gd name="connsiteX21" fmla="*/ 4319 w 5883"/>
                  <a:gd name="connsiteY21" fmla="*/ 4408 h 8333"/>
                  <a:gd name="connsiteX22" fmla="*/ 4858 w 5883"/>
                  <a:gd name="connsiteY22" fmla="*/ 5128 h 8333"/>
                  <a:gd name="connsiteX23" fmla="*/ 5848 w 5883"/>
                  <a:gd name="connsiteY23" fmla="*/ 7917 h 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83" h="833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w="894" cap="flat">
                <a:noFill/>
                <a:prstDash val="solid"/>
                <a:miter/>
              </a:ln>
            </p:spPr>
            <p:txBody>
              <a:bodyPr rtlCol="0" anchor="ctr"/>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name="connsiteX0" fmla="*/ 33126 w 33153"/>
                  <a:gd name="connsiteY0" fmla="*/ 61268 h 61988"/>
                  <a:gd name="connsiteX1" fmla="*/ 32766 w 33153"/>
                  <a:gd name="connsiteY1" fmla="*/ 61988 h 61988"/>
                  <a:gd name="connsiteX2" fmla="*/ 25119 w 33153"/>
                  <a:gd name="connsiteY2" fmla="*/ 52721 h 61988"/>
                  <a:gd name="connsiteX3" fmla="*/ 20980 w 33153"/>
                  <a:gd name="connsiteY3" fmla="*/ 49483 h 61988"/>
                  <a:gd name="connsiteX4" fmla="*/ 21880 w 33153"/>
                  <a:gd name="connsiteY4" fmla="*/ 55061 h 61988"/>
                  <a:gd name="connsiteX5" fmla="*/ 21610 w 33153"/>
                  <a:gd name="connsiteY5" fmla="*/ 55241 h 61988"/>
                  <a:gd name="connsiteX6" fmla="*/ 14143 w 33153"/>
                  <a:gd name="connsiteY6" fmla="*/ 49123 h 61988"/>
                  <a:gd name="connsiteX7" fmla="*/ 10724 w 33153"/>
                  <a:gd name="connsiteY7" fmla="*/ 50922 h 61988"/>
                  <a:gd name="connsiteX8" fmla="*/ 6855 w 33153"/>
                  <a:gd name="connsiteY8" fmla="*/ 48853 h 61988"/>
                  <a:gd name="connsiteX9" fmla="*/ 6045 w 33153"/>
                  <a:gd name="connsiteY9" fmla="*/ 40666 h 61988"/>
                  <a:gd name="connsiteX10" fmla="*/ 5146 w 33153"/>
                  <a:gd name="connsiteY10" fmla="*/ 42285 h 61988"/>
                  <a:gd name="connsiteX11" fmla="*/ 18 w 33153"/>
                  <a:gd name="connsiteY11" fmla="*/ 25191 h 61988"/>
                  <a:gd name="connsiteX12" fmla="*/ 3886 w 33153"/>
                  <a:gd name="connsiteY12" fmla="*/ 25551 h 61988"/>
                  <a:gd name="connsiteX13" fmla="*/ 4966 w 33153"/>
                  <a:gd name="connsiteY13" fmla="*/ 14125 h 61988"/>
                  <a:gd name="connsiteX14" fmla="*/ 5236 w 33153"/>
                  <a:gd name="connsiteY14" fmla="*/ 4139 h 61988"/>
                  <a:gd name="connsiteX15" fmla="*/ 8115 w 33153"/>
                  <a:gd name="connsiteY15" fmla="*/ 0 h 61988"/>
                  <a:gd name="connsiteX16" fmla="*/ 12433 w 33153"/>
                  <a:gd name="connsiteY16" fmla="*/ 630 h 61988"/>
                  <a:gd name="connsiteX17" fmla="*/ 14502 w 33153"/>
                  <a:gd name="connsiteY17" fmla="*/ 1979 h 61988"/>
                  <a:gd name="connsiteX18" fmla="*/ 16572 w 33153"/>
                  <a:gd name="connsiteY18" fmla="*/ 3149 h 61988"/>
                  <a:gd name="connsiteX19" fmla="*/ 19631 w 33153"/>
                  <a:gd name="connsiteY19" fmla="*/ 900 h 61988"/>
                  <a:gd name="connsiteX20" fmla="*/ 20530 w 33153"/>
                  <a:gd name="connsiteY20" fmla="*/ 2609 h 61988"/>
                  <a:gd name="connsiteX21" fmla="*/ 19451 w 33153"/>
                  <a:gd name="connsiteY21" fmla="*/ 9627 h 61988"/>
                  <a:gd name="connsiteX22" fmla="*/ 21340 w 33153"/>
                  <a:gd name="connsiteY22" fmla="*/ 16374 h 61988"/>
                  <a:gd name="connsiteX23" fmla="*/ 18821 w 33153"/>
                  <a:gd name="connsiteY23" fmla="*/ 24651 h 61988"/>
                  <a:gd name="connsiteX24" fmla="*/ 14502 w 33153"/>
                  <a:gd name="connsiteY24" fmla="*/ 30319 h 61988"/>
                  <a:gd name="connsiteX25" fmla="*/ 13153 w 33153"/>
                  <a:gd name="connsiteY25" fmla="*/ 35717 h 61988"/>
                  <a:gd name="connsiteX26" fmla="*/ 14233 w 33153"/>
                  <a:gd name="connsiteY26" fmla="*/ 42465 h 61988"/>
                  <a:gd name="connsiteX27" fmla="*/ 19451 w 33153"/>
                  <a:gd name="connsiteY27" fmla="*/ 46064 h 61988"/>
                  <a:gd name="connsiteX28" fmla="*/ 23769 w 33153"/>
                  <a:gd name="connsiteY28" fmla="*/ 44174 h 61988"/>
                  <a:gd name="connsiteX29" fmla="*/ 25838 w 33153"/>
                  <a:gd name="connsiteY29" fmla="*/ 48853 h 61988"/>
                  <a:gd name="connsiteX30" fmla="*/ 27818 w 33153"/>
                  <a:gd name="connsiteY30" fmla="*/ 47233 h 61988"/>
                  <a:gd name="connsiteX31" fmla="*/ 31057 w 33153"/>
                  <a:gd name="connsiteY31" fmla="*/ 49843 h 61988"/>
                  <a:gd name="connsiteX32" fmla="*/ 30427 w 33153"/>
                  <a:gd name="connsiteY32" fmla="*/ 50742 h 61988"/>
                  <a:gd name="connsiteX33" fmla="*/ 31057 w 33153"/>
                  <a:gd name="connsiteY33" fmla="*/ 55960 h 61988"/>
                  <a:gd name="connsiteX34" fmla="*/ 33126 w 33153"/>
                  <a:gd name="connsiteY34" fmla="*/ 61268 h 6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153" h="61988">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w="894" cap="flat">
                <a:noFill/>
                <a:prstDash val="solid"/>
                <a:miter/>
              </a:ln>
            </p:spPr>
            <p:txBody>
              <a:bodyPr rtlCol="0" anchor="ctr"/>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name="connsiteX0" fmla="*/ 9357 w 9497"/>
                  <a:gd name="connsiteY0" fmla="*/ 8367 h 28924"/>
                  <a:gd name="connsiteX1" fmla="*/ 6658 w 9497"/>
                  <a:gd name="connsiteY1" fmla="*/ 13135 h 28924"/>
                  <a:gd name="connsiteX2" fmla="*/ 7827 w 9497"/>
                  <a:gd name="connsiteY2" fmla="*/ 16644 h 28924"/>
                  <a:gd name="connsiteX3" fmla="*/ 5848 w 9497"/>
                  <a:gd name="connsiteY3" fmla="*/ 16914 h 28924"/>
                  <a:gd name="connsiteX4" fmla="*/ 1799 w 9497"/>
                  <a:gd name="connsiteY4" fmla="*/ 19883 h 28924"/>
                  <a:gd name="connsiteX5" fmla="*/ 3059 w 9497"/>
                  <a:gd name="connsiteY5" fmla="*/ 27800 h 28924"/>
                  <a:gd name="connsiteX6" fmla="*/ 2159 w 9497"/>
                  <a:gd name="connsiteY6" fmla="*/ 28700 h 28924"/>
                  <a:gd name="connsiteX7" fmla="*/ 0 w 9497"/>
                  <a:gd name="connsiteY7" fmla="*/ 23032 h 28924"/>
                  <a:gd name="connsiteX8" fmla="*/ 0 w 9497"/>
                  <a:gd name="connsiteY8" fmla="*/ 22042 h 28924"/>
                  <a:gd name="connsiteX9" fmla="*/ 180 w 9497"/>
                  <a:gd name="connsiteY9" fmla="*/ 7287 h 28924"/>
                  <a:gd name="connsiteX10" fmla="*/ 5128 w 9497"/>
                  <a:gd name="connsiteY10" fmla="*/ 0 h 28924"/>
                  <a:gd name="connsiteX11" fmla="*/ 5668 w 9497"/>
                  <a:gd name="connsiteY11" fmla="*/ 810 h 28924"/>
                  <a:gd name="connsiteX12" fmla="*/ 4948 w 9497"/>
                  <a:gd name="connsiteY12" fmla="*/ 6928 h 28924"/>
                  <a:gd name="connsiteX13" fmla="*/ 2429 w 9497"/>
                  <a:gd name="connsiteY13" fmla="*/ 10616 h 28924"/>
                  <a:gd name="connsiteX14" fmla="*/ 1529 w 9497"/>
                  <a:gd name="connsiteY14" fmla="*/ 11966 h 28924"/>
                  <a:gd name="connsiteX15" fmla="*/ 6118 w 9497"/>
                  <a:gd name="connsiteY15" fmla="*/ 8547 h 28924"/>
                  <a:gd name="connsiteX16" fmla="*/ 9357 w 9497"/>
                  <a:gd name="connsiteY16" fmla="*/ 8367 h 28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97" h="28924">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w="894" cap="flat">
                <a:noFill/>
                <a:prstDash val="solid"/>
                <a:miter/>
              </a:ln>
            </p:spPr>
            <p:txBody>
              <a:bodyPr rtlCol="0" anchor="ctr"/>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name="connsiteX0" fmla="*/ 18617 w 18941"/>
                  <a:gd name="connsiteY0" fmla="*/ 8727 h 8726"/>
                  <a:gd name="connsiteX1" fmla="*/ 15648 w 18941"/>
                  <a:gd name="connsiteY1" fmla="*/ 6298 h 8726"/>
                  <a:gd name="connsiteX2" fmla="*/ 12499 w 18941"/>
                  <a:gd name="connsiteY2" fmla="*/ 4588 h 8726"/>
                  <a:gd name="connsiteX3" fmla="*/ 8271 w 18941"/>
                  <a:gd name="connsiteY3" fmla="*/ 4768 h 8726"/>
                  <a:gd name="connsiteX4" fmla="*/ 7731 w 18941"/>
                  <a:gd name="connsiteY4" fmla="*/ 4408 h 8726"/>
                  <a:gd name="connsiteX5" fmla="*/ 5931 w 18941"/>
                  <a:gd name="connsiteY5" fmla="*/ 3959 h 8726"/>
                  <a:gd name="connsiteX6" fmla="*/ 4312 w 18941"/>
                  <a:gd name="connsiteY6" fmla="*/ 4049 h 8726"/>
                  <a:gd name="connsiteX7" fmla="*/ 1883 w 18941"/>
                  <a:gd name="connsiteY7" fmla="*/ 3869 h 8726"/>
                  <a:gd name="connsiteX8" fmla="*/ 353 w 18941"/>
                  <a:gd name="connsiteY8" fmla="*/ 5758 h 8726"/>
                  <a:gd name="connsiteX9" fmla="*/ 2153 w 18941"/>
                  <a:gd name="connsiteY9" fmla="*/ 540 h 8726"/>
                  <a:gd name="connsiteX10" fmla="*/ 3232 w 18941"/>
                  <a:gd name="connsiteY10" fmla="*/ 270 h 8726"/>
                  <a:gd name="connsiteX11" fmla="*/ 6651 w 18941"/>
                  <a:gd name="connsiteY11" fmla="*/ 360 h 8726"/>
                  <a:gd name="connsiteX12" fmla="*/ 10520 w 18941"/>
                  <a:gd name="connsiteY12" fmla="*/ 0 h 8726"/>
                  <a:gd name="connsiteX13" fmla="*/ 14928 w 18941"/>
                  <a:gd name="connsiteY13" fmla="*/ 1080 h 8726"/>
                  <a:gd name="connsiteX14" fmla="*/ 17267 w 18941"/>
                  <a:gd name="connsiteY14" fmla="*/ 900 h 8726"/>
                  <a:gd name="connsiteX15" fmla="*/ 17807 w 18941"/>
                  <a:gd name="connsiteY15" fmla="*/ 1170 h 8726"/>
                  <a:gd name="connsiteX16" fmla="*/ 18617 w 18941"/>
                  <a:gd name="connsiteY16" fmla="*/ 8727 h 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941" h="8726">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w="894" cap="flat">
                <a:noFill/>
                <a:prstDash val="solid"/>
                <a:miter/>
              </a:ln>
            </p:spPr>
            <p:txBody>
              <a:bodyPr rtlCol="0" anchor="ctr"/>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name="connsiteX0" fmla="*/ 7646 w 7734"/>
                  <a:gd name="connsiteY0" fmla="*/ 3779 h 7292"/>
                  <a:gd name="connsiteX1" fmla="*/ 6206 w 7734"/>
                  <a:gd name="connsiteY1" fmla="*/ 6748 h 7292"/>
                  <a:gd name="connsiteX2" fmla="*/ 4497 w 7734"/>
                  <a:gd name="connsiteY2" fmla="*/ 7287 h 7292"/>
                  <a:gd name="connsiteX3" fmla="*/ 628 w 7734"/>
                  <a:gd name="connsiteY3" fmla="*/ 4139 h 7292"/>
                  <a:gd name="connsiteX4" fmla="*/ 268 w 7734"/>
                  <a:gd name="connsiteY4" fmla="*/ 1350 h 7292"/>
                  <a:gd name="connsiteX5" fmla="*/ 628 w 7734"/>
                  <a:gd name="connsiteY5" fmla="*/ 1170 h 7292"/>
                  <a:gd name="connsiteX6" fmla="*/ 1798 w 7734"/>
                  <a:gd name="connsiteY6" fmla="*/ 810 h 7292"/>
                  <a:gd name="connsiteX7" fmla="*/ 3057 w 7734"/>
                  <a:gd name="connsiteY7" fmla="*/ 180 h 7292"/>
                  <a:gd name="connsiteX8" fmla="*/ 3867 w 7734"/>
                  <a:gd name="connsiteY8" fmla="*/ 0 h 7292"/>
                  <a:gd name="connsiteX9" fmla="*/ 7646 w 7734"/>
                  <a:gd name="connsiteY9" fmla="*/ 3779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4" h="7292">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w="894" cap="flat">
                <a:noFill/>
                <a:prstDash val="solid"/>
                <a:miter/>
              </a:ln>
            </p:spPr>
            <p:txBody>
              <a:bodyPr rtlCol="0" anchor="ctr"/>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name="connsiteX0" fmla="*/ 6663 w 6809"/>
                  <a:gd name="connsiteY0" fmla="*/ 1529 h 10256"/>
                  <a:gd name="connsiteX1" fmla="*/ 5673 w 6809"/>
                  <a:gd name="connsiteY1" fmla="*/ 4318 h 10256"/>
                  <a:gd name="connsiteX2" fmla="*/ 5313 w 6809"/>
                  <a:gd name="connsiteY2" fmla="*/ 6658 h 10256"/>
                  <a:gd name="connsiteX3" fmla="*/ 1894 w 6809"/>
                  <a:gd name="connsiteY3" fmla="*/ 10256 h 10256"/>
                  <a:gd name="connsiteX4" fmla="*/ 1894 w 6809"/>
                  <a:gd name="connsiteY4" fmla="*/ 9717 h 10256"/>
                  <a:gd name="connsiteX5" fmla="*/ 1624 w 6809"/>
                  <a:gd name="connsiteY5" fmla="*/ 7557 h 10256"/>
                  <a:gd name="connsiteX6" fmla="*/ 5 w 6809"/>
                  <a:gd name="connsiteY6" fmla="*/ 7827 h 10256"/>
                  <a:gd name="connsiteX7" fmla="*/ 2614 w 6809"/>
                  <a:gd name="connsiteY7" fmla="*/ 2879 h 10256"/>
                  <a:gd name="connsiteX8" fmla="*/ 3154 w 6809"/>
                  <a:gd name="connsiteY8" fmla="*/ 4498 h 10256"/>
                  <a:gd name="connsiteX9" fmla="*/ 3604 w 6809"/>
                  <a:gd name="connsiteY9" fmla="*/ 3599 h 10256"/>
                  <a:gd name="connsiteX10" fmla="*/ 6213 w 6809"/>
                  <a:gd name="connsiteY10" fmla="*/ 0 h 10256"/>
                  <a:gd name="connsiteX11" fmla="*/ 6663 w 6809"/>
                  <a:gd name="connsiteY11" fmla="*/ 1529 h 1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09" h="10256">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w="894" cap="flat">
                <a:noFill/>
                <a:prstDash val="solid"/>
                <a:miter/>
              </a:ln>
            </p:spPr>
            <p:txBody>
              <a:bodyPr rtlCol="0" anchor="ctr"/>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name="connsiteX0" fmla="*/ 91858 w 91907"/>
                  <a:gd name="connsiteY0" fmla="*/ 86370 h 89338"/>
                  <a:gd name="connsiteX1" fmla="*/ 88079 w 91907"/>
                  <a:gd name="connsiteY1" fmla="*/ 89339 h 89338"/>
                  <a:gd name="connsiteX2" fmla="*/ 77553 w 91907"/>
                  <a:gd name="connsiteY2" fmla="*/ 80702 h 89338"/>
                  <a:gd name="connsiteX3" fmla="*/ 76293 w 91907"/>
                  <a:gd name="connsiteY3" fmla="*/ 68376 h 89338"/>
                  <a:gd name="connsiteX4" fmla="*/ 71165 w 91907"/>
                  <a:gd name="connsiteY4" fmla="*/ 64417 h 89338"/>
                  <a:gd name="connsiteX5" fmla="*/ 59199 w 91907"/>
                  <a:gd name="connsiteY5" fmla="*/ 71345 h 89338"/>
                  <a:gd name="connsiteX6" fmla="*/ 53891 w 91907"/>
                  <a:gd name="connsiteY6" fmla="*/ 78093 h 89338"/>
                  <a:gd name="connsiteX7" fmla="*/ 43905 w 91907"/>
                  <a:gd name="connsiteY7" fmla="*/ 73684 h 89338"/>
                  <a:gd name="connsiteX8" fmla="*/ 42735 w 91907"/>
                  <a:gd name="connsiteY8" fmla="*/ 68646 h 89338"/>
                  <a:gd name="connsiteX9" fmla="*/ 37427 w 91907"/>
                  <a:gd name="connsiteY9" fmla="*/ 69186 h 89338"/>
                  <a:gd name="connsiteX10" fmla="*/ 30319 w 91907"/>
                  <a:gd name="connsiteY10" fmla="*/ 72155 h 89338"/>
                  <a:gd name="connsiteX11" fmla="*/ 28880 w 91907"/>
                  <a:gd name="connsiteY11" fmla="*/ 70175 h 89338"/>
                  <a:gd name="connsiteX12" fmla="*/ 32209 w 91907"/>
                  <a:gd name="connsiteY12" fmla="*/ 64507 h 89338"/>
                  <a:gd name="connsiteX13" fmla="*/ 36887 w 91907"/>
                  <a:gd name="connsiteY13" fmla="*/ 62798 h 89338"/>
                  <a:gd name="connsiteX14" fmla="*/ 37067 w 91907"/>
                  <a:gd name="connsiteY14" fmla="*/ 60369 h 89338"/>
                  <a:gd name="connsiteX15" fmla="*/ 37517 w 91907"/>
                  <a:gd name="connsiteY15" fmla="*/ 53171 h 89338"/>
                  <a:gd name="connsiteX16" fmla="*/ 25821 w 91907"/>
                  <a:gd name="connsiteY16" fmla="*/ 38506 h 89338"/>
                  <a:gd name="connsiteX17" fmla="*/ 21502 w 91907"/>
                  <a:gd name="connsiteY17" fmla="*/ 36797 h 89338"/>
                  <a:gd name="connsiteX18" fmla="*/ 20063 w 91907"/>
                  <a:gd name="connsiteY18" fmla="*/ 34188 h 89338"/>
                  <a:gd name="connsiteX19" fmla="*/ 16104 w 91907"/>
                  <a:gd name="connsiteY19" fmla="*/ 32389 h 89338"/>
                  <a:gd name="connsiteX20" fmla="*/ 16194 w 91907"/>
                  <a:gd name="connsiteY20" fmla="*/ 26091 h 89338"/>
                  <a:gd name="connsiteX21" fmla="*/ 12326 w 91907"/>
                  <a:gd name="connsiteY21" fmla="*/ 30859 h 89338"/>
                  <a:gd name="connsiteX22" fmla="*/ 9087 w 91907"/>
                  <a:gd name="connsiteY22" fmla="*/ 34368 h 89338"/>
                  <a:gd name="connsiteX23" fmla="*/ 8817 w 91907"/>
                  <a:gd name="connsiteY23" fmla="*/ 33828 h 89338"/>
                  <a:gd name="connsiteX24" fmla="*/ 8367 w 91907"/>
                  <a:gd name="connsiteY24" fmla="*/ 27800 h 89338"/>
                  <a:gd name="connsiteX25" fmla="*/ 5488 w 91907"/>
                  <a:gd name="connsiteY25" fmla="*/ 22582 h 89338"/>
                  <a:gd name="connsiteX26" fmla="*/ 11246 w 91907"/>
                  <a:gd name="connsiteY26" fmla="*/ 20423 h 89338"/>
                  <a:gd name="connsiteX27" fmla="*/ 17364 w 91907"/>
                  <a:gd name="connsiteY27" fmla="*/ 16914 h 89338"/>
                  <a:gd name="connsiteX28" fmla="*/ 14755 w 91907"/>
                  <a:gd name="connsiteY28" fmla="*/ 17094 h 89338"/>
                  <a:gd name="connsiteX29" fmla="*/ 8457 w 91907"/>
                  <a:gd name="connsiteY29" fmla="*/ 17364 h 89338"/>
                  <a:gd name="connsiteX30" fmla="*/ 7737 w 91907"/>
                  <a:gd name="connsiteY30" fmla="*/ 16824 h 89338"/>
                  <a:gd name="connsiteX31" fmla="*/ 5128 w 91907"/>
                  <a:gd name="connsiteY31" fmla="*/ 12326 h 89338"/>
                  <a:gd name="connsiteX32" fmla="*/ 0 w 91907"/>
                  <a:gd name="connsiteY32" fmla="*/ 10166 h 89338"/>
                  <a:gd name="connsiteX33" fmla="*/ 13585 w 91907"/>
                  <a:gd name="connsiteY33" fmla="*/ 0 h 89338"/>
                  <a:gd name="connsiteX34" fmla="*/ 21413 w 91907"/>
                  <a:gd name="connsiteY34" fmla="*/ 4678 h 89338"/>
                  <a:gd name="connsiteX35" fmla="*/ 21143 w 91907"/>
                  <a:gd name="connsiteY35" fmla="*/ 11696 h 89338"/>
                  <a:gd name="connsiteX36" fmla="*/ 24471 w 91907"/>
                  <a:gd name="connsiteY36" fmla="*/ 26271 h 89338"/>
                  <a:gd name="connsiteX37" fmla="*/ 38596 w 91907"/>
                  <a:gd name="connsiteY37" fmla="*/ 15205 h 89338"/>
                  <a:gd name="connsiteX38" fmla="*/ 44984 w 91907"/>
                  <a:gd name="connsiteY38" fmla="*/ 10976 h 89338"/>
                  <a:gd name="connsiteX39" fmla="*/ 59829 w 91907"/>
                  <a:gd name="connsiteY39" fmla="*/ 18174 h 89338"/>
                  <a:gd name="connsiteX40" fmla="*/ 77013 w 91907"/>
                  <a:gd name="connsiteY40" fmla="*/ 29420 h 89338"/>
                  <a:gd name="connsiteX41" fmla="*/ 78812 w 91907"/>
                  <a:gd name="connsiteY41" fmla="*/ 30139 h 89338"/>
                  <a:gd name="connsiteX42" fmla="*/ 82951 w 91907"/>
                  <a:gd name="connsiteY42" fmla="*/ 36707 h 89338"/>
                  <a:gd name="connsiteX43" fmla="*/ 83131 w 91907"/>
                  <a:gd name="connsiteY43" fmla="*/ 44534 h 89338"/>
                  <a:gd name="connsiteX44" fmla="*/ 88079 w 91907"/>
                  <a:gd name="connsiteY44" fmla="*/ 48673 h 89338"/>
                  <a:gd name="connsiteX45" fmla="*/ 90508 w 91907"/>
                  <a:gd name="connsiteY45" fmla="*/ 50742 h 89338"/>
                  <a:gd name="connsiteX46" fmla="*/ 88979 w 91907"/>
                  <a:gd name="connsiteY46" fmla="*/ 55241 h 89338"/>
                  <a:gd name="connsiteX47" fmla="*/ 85560 w 91907"/>
                  <a:gd name="connsiteY47" fmla="*/ 56860 h 89338"/>
                  <a:gd name="connsiteX48" fmla="*/ 84570 w 91907"/>
                  <a:gd name="connsiteY48" fmla="*/ 59739 h 89338"/>
                  <a:gd name="connsiteX49" fmla="*/ 84570 w 91907"/>
                  <a:gd name="connsiteY49" fmla="*/ 61268 h 89338"/>
                  <a:gd name="connsiteX50" fmla="*/ 86100 w 91907"/>
                  <a:gd name="connsiteY50" fmla="*/ 68106 h 89338"/>
                  <a:gd name="connsiteX51" fmla="*/ 85740 w 91907"/>
                  <a:gd name="connsiteY51" fmla="*/ 74944 h 89338"/>
                  <a:gd name="connsiteX52" fmla="*/ 87989 w 91907"/>
                  <a:gd name="connsiteY52" fmla="*/ 76473 h 89338"/>
                  <a:gd name="connsiteX53" fmla="*/ 87809 w 91907"/>
                  <a:gd name="connsiteY53" fmla="*/ 78632 h 89338"/>
                  <a:gd name="connsiteX54" fmla="*/ 87989 w 91907"/>
                  <a:gd name="connsiteY54" fmla="*/ 79262 h 89338"/>
                  <a:gd name="connsiteX55" fmla="*/ 89519 w 91907"/>
                  <a:gd name="connsiteY55" fmla="*/ 80882 h 89338"/>
                  <a:gd name="connsiteX56" fmla="*/ 89339 w 91907"/>
                  <a:gd name="connsiteY56" fmla="*/ 83941 h 89338"/>
                  <a:gd name="connsiteX57" fmla="*/ 91588 w 91907"/>
                  <a:gd name="connsiteY57" fmla="*/ 86190 h 89338"/>
                  <a:gd name="connsiteX58" fmla="*/ 91858 w 91907"/>
                  <a:gd name="connsiteY58" fmla="*/ 86370 h 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1907" h="89338">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w="894" cap="flat">
                <a:noFill/>
                <a:prstDash val="solid"/>
                <a:miter/>
              </a:ln>
            </p:spPr>
            <p:txBody>
              <a:bodyPr rtlCol="0" anchor="ctr"/>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name="connsiteX0" fmla="*/ 22753 w 23172"/>
                  <a:gd name="connsiteY0" fmla="*/ 2738 h 19435"/>
                  <a:gd name="connsiteX1" fmla="*/ 17894 w 23172"/>
                  <a:gd name="connsiteY1" fmla="*/ 12095 h 19435"/>
                  <a:gd name="connsiteX2" fmla="*/ 17715 w 23172"/>
                  <a:gd name="connsiteY2" fmla="*/ 12275 h 19435"/>
                  <a:gd name="connsiteX3" fmla="*/ 15825 w 23172"/>
                  <a:gd name="connsiteY3" fmla="*/ 13085 h 19435"/>
                  <a:gd name="connsiteX4" fmla="*/ 12227 w 23172"/>
                  <a:gd name="connsiteY4" fmla="*/ 17043 h 19435"/>
                  <a:gd name="connsiteX5" fmla="*/ 10787 w 23172"/>
                  <a:gd name="connsiteY5" fmla="*/ 18033 h 19435"/>
                  <a:gd name="connsiteX6" fmla="*/ 5749 w 23172"/>
                  <a:gd name="connsiteY6" fmla="*/ 19383 h 19435"/>
                  <a:gd name="connsiteX7" fmla="*/ 4039 w 23172"/>
                  <a:gd name="connsiteY7" fmla="*/ 18213 h 19435"/>
                  <a:gd name="connsiteX8" fmla="*/ 2690 w 23172"/>
                  <a:gd name="connsiteY8" fmla="*/ 17943 h 19435"/>
                  <a:gd name="connsiteX9" fmla="*/ 2510 w 23172"/>
                  <a:gd name="connsiteY9" fmla="*/ 17853 h 19435"/>
                  <a:gd name="connsiteX10" fmla="*/ 261 w 23172"/>
                  <a:gd name="connsiteY10" fmla="*/ 14794 h 19435"/>
                  <a:gd name="connsiteX11" fmla="*/ 1340 w 23172"/>
                  <a:gd name="connsiteY11" fmla="*/ 11825 h 19435"/>
                  <a:gd name="connsiteX12" fmla="*/ 2510 w 23172"/>
                  <a:gd name="connsiteY12" fmla="*/ 12635 h 19435"/>
                  <a:gd name="connsiteX13" fmla="*/ 6019 w 23172"/>
                  <a:gd name="connsiteY13" fmla="*/ 12545 h 19435"/>
                  <a:gd name="connsiteX14" fmla="*/ 8628 w 23172"/>
                  <a:gd name="connsiteY14" fmla="*/ 10656 h 19435"/>
                  <a:gd name="connsiteX15" fmla="*/ 10427 w 23172"/>
                  <a:gd name="connsiteY15" fmla="*/ 7867 h 19435"/>
                  <a:gd name="connsiteX16" fmla="*/ 9977 w 23172"/>
                  <a:gd name="connsiteY16" fmla="*/ 9486 h 19435"/>
                  <a:gd name="connsiteX17" fmla="*/ 9527 w 23172"/>
                  <a:gd name="connsiteY17" fmla="*/ 11106 h 19435"/>
                  <a:gd name="connsiteX18" fmla="*/ 12047 w 23172"/>
                  <a:gd name="connsiteY18" fmla="*/ 11375 h 19435"/>
                  <a:gd name="connsiteX19" fmla="*/ 13846 w 23172"/>
                  <a:gd name="connsiteY19" fmla="*/ 10206 h 19435"/>
                  <a:gd name="connsiteX20" fmla="*/ 14116 w 23172"/>
                  <a:gd name="connsiteY20" fmla="*/ 9936 h 19435"/>
                  <a:gd name="connsiteX21" fmla="*/ 18434 w 23172"/>
                  <a:gd name="connsiteY21" fmla="*/ 5438 h 19435"/>
                  <a:gd name="connsiteX22" fmla="*/ 19874 w 23172"/>
                  <a:gd name="connsiteY22" fmla="*/ 1029 h 19435"/>
                  <a:gd name="connsiteX23" fmla="*/ 22213 w 23172"/>
                  <a:gd name="connsiteY23" fmla="*/ 39 h 19435"/>
                  <a:gd name="connsiteX24" fmla="*/ 22753 w 23172"/>
                  <a:gd name="connsiteY24" fmla="*/ 2738 h 1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172" h="19435">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w="894" cap="flat">
                <a:noFill/>
                <a:prstDash val="solid"/>
                <a:miter/>
              </a:ln>
            </p:spPr>
            <p:txBody>
              <a:bodyPr rtlCol="0" anchor="ctr"/>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name="connsiteX0" fmla="*/ 6051 w 6418"/>
                  <a:gd name="connsiteY0" fmla="*/ 16194 h 20332"/>
                  <a:gd name="connsiteX1" fmla="*/ 3802 w 6418"/>
                  <a:gd name="connsiteY1" fmla="*/ 20243 h 20332"/>
                  <a:gd name="connsiteX2" fmla="*/ 3622 w 6418"/>
                  <a:gd name="connsiteY2" fmla="*/ 20333 h 20332"/>
                  <a:gd name="connsiteX3" fmla="*/ 4342 w 6418"/>
                  <a:gd name="connsiteY3" fmla="*/ 13855 h 20332"/>
                  <a:gd name="connsiteX4" fmla="*/ 3982 w 6418"/>
                  <a:gd name="connsiteY4" fmla="*/ 8547 h 20332"/>
                  <a:gd name="connsiteX5" fmla="*/ 23 w 6418"/>
                  <a:gd name="connsiteY5" fmla="*/ 1350 h 20332"/>
                  <a:gd name="connsiteX6" fmla="*/ 383 w 6418"/>
                  <a:gd name="connsiteY6" fmla="*/ 0 h 20332"/>
                  <a:gd name="connsiteX7" fmla="*/ 653 w 6418"/>
                  <a:gd name="connsiteY7" fmla="*/ 270 h 20332"/>
                  <a:gd name="connsiteX8" fmla="*/ 2542 w 6418"/>
                  <a:gd name="connsiteY8" fmla="*/ 4588 h 20332"/>
                  <a:gd name="connsiteX9" fmla="*/ 4972 w 6418"/>
                  <a:gd name="connsiteY9" fmla="*/ 8097 h 20332"/>
                  <a:gd name="connsiteX10" fmla="*/ 5152 w 6418"/>
                  <a:gd name="connsiteY10" fmla="*/ 8637 h 20332"/>
                  <a:gd name="connsiteX11" fmla="*/ 5691 w 6418"/>
                  <a:gd name="connsiteY11" fmla="*/ 11426 h 20332"/>
                  <a:gd name="connsiteX12" fmla="*/ 6411 w 6418"/>
                  <a:gd name="connsiteY12" fmla="*/ 13225 h 20332"/>
                  <a:gd name="connsiteX13" fmla="*/ 6051 w 6418"/>
                  <a:gd name="connsiteY13" fmla="*/ 16194 h 2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18" h="20332">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w="894" cap="flat">
                <a:noFill/>
                <a:prstDash val="solid"/>
                <a:miter/>
              </a:ln>
            </p:spPr>
            <p:txBody>
              <a:bodyPr rtlCol="0" anchor="ctr"/>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name="connsiteX0" fmla="*/ 1657 w 3096"/>
                  <a:gd name="connsiteY0" fmla="*/ 12326 h 12539"/>
                  <a:gd name="connsiteX1" fmla="*/ 127 w 3096"/>
                  <a:gd name="connsiteY1" fmla="*/ 11876 h 12539"/>
                  <a:gd name="connsiteX2" fmla="*/ 37 w 3096"/>
                  <a:gd name="connsiteY2" fmla="*/ 10796 h 12539"/>
                  <a:gd name="connsiteX3" fmla="*/ 667 w 3096"/>
                  <a:gd name="connsiteY3" fmla="*/ 7018 h 12539"/>
                  <a:gd name="connsiteX4" fmla="*/ 307 w 3096"/>
                  <a:gd name="connsiteY4" fmla="*/ 3599 h 12539"/>
                  <a:gd name="connsiteX5" fmla="*/ 397 w 3096"/>
                  <a:gd name="connsiteY5" fmla="*/ 3059 h 12539"/>
                  <a:gd name="connsiteX6" fmla="*/ 1837 w 3096"/>
                  <a:gd name="connsiteY6" fmla="*/ 0 h 12539"/>
                  <a:gd name="connsiteX7" fmla="*/ 2377 w 3096"/>
                  <a:gd name="connsiteY7" fmla="*/ 630 h 12539"/>
                  <a:gd name="connsiteX8" fmla="*/ 3096 w 3096"/>
                  <a:gd name="connsiteY8" fmla="*/ 6928 h 12539"/>
                  <a:gd name="connsiteX9" fmla="*/ 1657 w 3096"/>
                  <a:gd name="connsiteY9" fmla="*/ 12326 h 1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 h="12539">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w="894" cap="flat">
                <a:noFill/>
                <a:prstDash val="solid"/>
                <a:miter/>
              </a:ln>
            </p:spPr>
            <p:txBody>
              <a:bodyPr rtlCol="0" anchor="ctr"/>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name="connsiteX0" fmla="*/ 1646 w 1686"/>
                  <a:gd name="connsiteY0" fmla="*/ 6748 h 6747"/>
                  <a:gd name="connsiteX1" fmla="*/ 117 w 1686"/>
                  <a:gd name="connsiteY1" fmla="*/ 4678 h 6747"/>
                  <a:gd name="connsiteX2" fmla="*/ 207 w 1686"/>
                  <a:gd name="connsiteY2" fmla="*/ 0 h 6747"/>
                  <a:gd name="connsiteX3" fmla="*/ 207 w 1686"/>
                  <a:gd name="connsiteY3" fmla="*/ 0 h 6747"/>
                  <a:gd name="connsiteX4" fmla="*/ 1017 w 1686"/>
                  <a:gd name="connsiteY4" fmla="*/ 2159 h 6747"/>
                  <a:gd name="connsiteX5" fmla="*/ 1196 w 1686"/>
                  <a:gd name="connsiteY5" fmla="*/ 3779 h 6747"/>
                  <a:gd name="connsiteX6" fmla="*/ 1646 w 1686"/>
                  <a:gd name="connsiteY6" fmla="*/ 6208 h 6747"/>
                  <a:gd name="connsiteX7" fmla="*/ 1646 w 1686"/>
                  <a:gd name="connsiteY7" fmla="*/ 6748 h 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 h="6747">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w="894" cap="flat">
                <a:noFill/>
                <a:prstDash val="solid"/>
                <a:miter/>
              </a:ln>
            </p:spPr>
            <p:txBody>
              <a:bodyPr rtlCol="0" anchor="ctr"/>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name="connsiteX0" fmla="*/ 3424 w 3597"/>
                  <a:gd name="connsiteY0" fmla="*/ 5938 h 6376"/>
                  <a:gd name="connsiteX1" fmla="*/ 1174 w 3597"/>
                  <a:gd name="connsiteY1" fmla="*/ 5668 h 6376"/>
                  <a:gd name="connsiteX2" fmla="*/ 185 w 3597"/>
                  <a:gd name="connsiteY2" fmla="*/ 3959 h 6376"/>
                  <a:gd name="connsiteX3" fmla="*/ 1354 w 3597"/>
                  <a:gd name="connsiteY3" fmla="*/ 0 h 6376"/>
                  <a:gd name="connsiteX4" fmla="*/ 3424 w 3597"/>
                  <a:gd name="connsiteY4" fmla="*/ 5938 h 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 h="6376">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w="894" cap="flat">
                <a:noFill/>
                <a:prstDash val="solid"/>
                <a:miter/>
              </a:ln>
            </p:spPr>
            <p:txBody>
              <a:bodyPr rtlCol="0" anchor="ctr"/>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name="connsiteX0" fmla="*/ 2429 w 2487"/>
                  <a:gd name="connsiteY0" fmla="*/ 7917 h 7917"/>
                  <a:gd name="connsiteX1" fmla="*/ 1080 w 2487"/>
                  <a:gd name="connsiteY1" fmla="*/ 6748 h 7917"/>
                  <a:gd name="connsiteX2" fmla="*/ 0 w 2487"/>
                  <a:gd name="connsiteY2" fmla="*/ 2699 h 7917"/>
                  <a:gd name="connsiteX3" fmla="*/ 810 w 2487"/>
                  <a:gd name="connsiteY3" fmla="*/ 0 h 7917"/>
                  <a:gd name="connsiteX4" fmla="*/ 2069 w 2487"/>
                  <a:gd name="connsiteY4" fmla="*/ 3779 h 7917"/>
                  <a:gd name="connsiteX5" fmla="*/ 2429 w 2487"/>
                  <a:gd name="connsiteY5" fmla="*/ 7917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 h="791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w="894" cap="flat">
                <a:noFill/>
                <a:prstDash val="solid"/>
                <a:miter/>
              </a:ln>
            </p:spPr>
            <p:txBody>
              <a:bodyPr rtlCol="0" anchor="ctr"/>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name="connsiteX0" fmla="*/ 607 w 2173"/>
                  <a:gd name="connsiteY0" fmla="*/ 10256 h 10373"/>
                  <a:gd name="connsiteX1" fmla="*/ 67 w 2173"/>
                  <a:gd name="connsiteY1" fmla="*/ 9717 h 10373"/>
                  <a:gd name="connsiteX2" fmla="*/ 67 w 2173"/>
                  <a:gd name="connsiteY2" fmla="*/ 8637 h 10373"/>
                  <a:gd name="connsiteX3" fmla="*/ 157 w 2173"/>
                  <a:gd name="connsiteY3" fmla="*/ 8367 h 10373"/>
                  <a:gd name="connsiteX4" fmla="*/ 697 w 2173"/>
                  <a:gd name="connsiteY4" fmla="*/ 5578 h 10373"/>
                  <a:gd name="connsiteX5" fmla="*/ 1057 w 2173"/>
                  <a:gd name="connsiteY5" fmla="*/ 2789 h 10373"/>
                  <a:gd name="connsiteX6" fmla="*/ 2137 w 2173"/>
                  <a:gd name="connsiteY6" fmla="*/ 0 h 10373"/>
                  <a:gd name="connsiteX7" fmla="*/ 2137 w 2173"/>
                  <a:gd name="connsiteY7" fmla="*/ 0 h 10373"/>
                  <a:gd name="connsiteX8" fmla="*/ 2137 w 2173"/>
                  <a:gd name="connsiteY8" fmla="*/ 0 h 10373"/>
                  <a:gd name="connsiteX9" fmla="*/ 2137 w 2173"/>
                  <a:gd name="connsiteY9" fmla="*/ 0 h 10373"/>
                  <a:gd name="connsiteX10" fmla="*/ 2137 w 2173"/>
                  <a:gd name="connsiteY10" fmla="*/ 0 h 10373"/>
                  <a:gd name="connsiteX11" fmla="*/ 2137 w 2173"/>
                  <a:gd name="connsiteY11" fmla="*/ 0 h 10373"/>
                  <a:gd name="connsiteX12" fmla="*/ 2137 w 2173"/>
                  <a:gd name="connsiteY12" fmla="*/ 0 h 10373"/>
                  <a:gd name="connsiteX13" fmla="*/ 2137 w 2173"/>
                  <a:gd name="connsiteY13" fmla="*/ 0 h 10373"/>
                  <a:gd name="connsiteX14" fmla="*/ 2137 w 2173"/>
                  <a:gd name="connsiteY14" fmla="*/ 0 h 10373"/>
                  <a:gd name="connsiteX15" fmla="*/ 1777 w 2173"/>
                  <a:gd name="connsiteY15" fmla="*/ 4139 h 10373"/>
                  <a:gd name="connsiteX16" fmla="*/ 967 w 2173"/>
                  <a:gd name="connsiteY16" fmla="*/ 7287 h 10373"/>
                  <a:gd name="connsiteX17" fmla="*/ 787 w 2173"/>
                  <a:gd name="connsiteY17" fmla="*/ 9717 h 10373"/>
                  <a:gd name="connsiteX18" fmla="*/ 787 w 2173"/>
                  <a:gd name="connsiteY18" fmla="*/ 9897 h 10373"/>
                  <a:gd name="connsiteX19" fmla="*/ 607 w 2173"/>
                  <a:gd name="connsiteY19" fmla="*/ 10256 h 1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73" h="103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w="894" cap="flat">
                <a:noFill/>
                <a:prstDash val="solid"/>
                <a:miter/>
              </a:ln>
            </p:spPr>
            <p:txBody>
              <a:bodyPr rtlCol="0" anchor="ctr"/>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name="connsiteX0" fmla="*/ 1262 w 1644"/>
                  <a:gd name="connsiteY0" fmla="*/ 5848 h 6155"/>
                  <a:gd name="connsiteX1" fmla="*/ 182 w 1644"/>
                  <a:gd name="connsiteY1" fmla="*/ 5038 h 6155"/>
                  <a:gd name="connsiteX2" fmla="*/ 812 w 1644"/>
                  <a:gd name="connsiteY2" fmla="*/ 0 h 6155"/>
                  <a:gd name="connsiteX3" fmla="*/ 1262 w 1644"/>
                  <a:gd name="connsiteY3" fmla="*/ 5848 h 6155"/>
                </a:gdLst>
                <a:ahLst/>
                <a:cxnLst>
                  <a:cxn ang="0">
                    <a:pos x="connsiteX0" y="connsiteY0"/>
                  </a:cxn>
                  <a:cxn ang="0">
                    <a:pos x="connsiteX1" y="connsiteY1"/>
                  </a:cxn>
                  <a:cxn ang="0">
                    <a:pos x="connsiteX2" y="connsiteY2"/>
                  </a:cxn>
                  <a:cxn ang="0">
                    <a:pos x="connsiteX3" y="connsiteY3"/>
                  </a:cxn>
                </a:cxnLst>
                <a:rect l="l" t="t" r="r" b="b"/>
                <a:pathLst>
                  <a:path w="1644" h="6155">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w="894" cap="flat">
                <a:noFill/>
                <a:prstDash val="solid"/>
                <a:miter/>
              </a:ln>
            </p:spPr>
            <p:txBody>
              <a:bodyPr rtlCol="0" anchor="ctr"/>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name="connsiteX0" fmla="*/ 900 w 5411"/>
                  <a:gd name="connsiteY0" fmla="*/ 17184 h 17706"/>
                  <a:gd name="connsiteX1" fmla="*/ 0 w 5411"/>
                  <a:gd name="connsiteY1" fmla="*/ 17454 h 17706"/>
                  <a:gd name="connsiteX2" fmla="*/ 0 w 5411"/>
                  <a:gd name="connsiteY2" fmla="*/ 17094 h 17706"/>
                  <a:gd name="connsiteX3" fmla="*/ 990 w 5411"/>
                  <a:gd name="connsiteY3" fmla="*/ 13495 h 17706"/>
                  <a:gd name="connsiteX4" fmla="*/ 1170 w 5411"/>
                  <a:gd name="connsiteY4" fmla="*/ 10796 h 17706"/>
                  <a:gd name="connsiteX5" fmla="*/ 2339 w 5411"/>
                  <a:gd name="connsiteY5" fmla="*/ 6118 h 17706"/>
                  <a:gd name="connsiteX6" fmla="*/ 5038 w 5411"/>
                  <a:gd name="connsiteY6" fmla="*/ 0 h 17706"/>
                  <a:gd name="connsiteX7" fmla="*/ 4588 w 5411"/>
                  <a:gd name="connsiteY7" fmla="*/ 5758 h 17706"/>
                  <a:gd name="connsiteX8" fmla="*/ 3509 w 5411"/>
                  <a:gd name="connsiteY8" fmla="*/ 10166 h 17706"/>
                  <a:gd name="connsiteX9" fmla="*/ 3149 w 5411"/>
                  <a:gd name="connsiteY9" fmla="*/ 13225 h 17706"/>
                  <a:gd name="connsiteX10" fmla="*/ 900 w 5411"/>
                  <a:gd name="connsiteY10" fmla="*/ 17184 h 1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1" h="17706">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w="894" cap="flat">
                <a:noFill/>
                <a:prstDash val="solid"/>
                <a:miter/>
              </a:ln>
            </p:spPr>
            <p:txBody>
              <a:bodyPr rtlCol="0" anchor="ctr"/>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name="connsiteX0" fmla="*/ 13945 w 13945"/>
                  <a:gd name="connsiteY0" fmla="*/ 6118 h 34367"/>
                  <a:gd name="connsiteX1" fmla="*/ 12416 w 13945"/>
                  <a:gd name="connsiteY1" fmla="*/ 16554 h 34367"/>
                  <a:gd name="connsiteX2" fmla="*/ 11966 w 13945"/>
                  <a:gd name="connsiteY2" fmla="*/ 18623 h 34367"/>
                  <a:gd name="connsiteX3" fmla="*/ 8547 w 13945"/>
                  <a:gd name="connsiteY3" fmla="*/ 30499 h 34367"/>
                  <a:gd name="connsiteX4" fmla="*/ 8187 w 13945"/>
                  <a:gd name="connsiteY4" fmla="*/ 34368 h 34367"/>
                  <a:gd name="connsiteX5" fmla="*/ 0 w 13945"/>
                  <a:gd name="connsiteY5" fmla="*/ 17184 h 34367"/>
                  <a:gd name="connsiteX6" fmla="*/ 8547 w 13945"/>
                  <a:gd name="connsiteY6" fmla="*/ 720 h 34367"/>
                  <a:gd name="connsiteX7" fmla="*/ 10436 w 13945"/>
                  <a:gd name="connsiteY7" fmla="*/ 0 h 34367"/>
                  <a:gd name="connsiteX8" fmla="*/ 13945 w 13945"/>
                  <a:gd name="connsiteY8" fmla="*/ 6118 h 3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45" h="34367">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w="894" cap="flat">
                <a:noFill/>
                <a:prstDash val="solid"/>
                <a:miter/>
              </a:ln>
            </p:spPr>
            <p:txBody>
              <a:bodyPr rtlCol="0" anchor="ctr"/>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name="connsiteX0" fmla="*/ 17247 w 17250"/>
                  <a:gd name="connsiteY0" fmla="*/ 10706 h 30229"/>
                  <a:gd name="connsiteX1" fmla="*/ 15448 w 17250"/>
                  <a:gd name="connsiteY1" fmla="*/ 24022 h 30229"/>
                  <a:gd name="connsiteX2" fmla="*/ 12029 w 17250"/>
                  <a:gd name="connsiteY2" fmla="*/ 30229 h 30229"/>
                  <a:gd name="connsiteX3" fmla="*/ 10950 w 17250"/>
                  <a:gd name="connsiteY3" fmla="*/ 25731 h 30229"/>
                  <a:gd name="connsiteX4" fmla="*/ 10860 w 17250"/>
                  <a:gd name="connsiteY4" fmla="*/ 25641 h 30229"/>
                  <a:gd name="connsiteX5" fmla="*/ 10860 w 17250"/>
                  <a:gd name="connsiteY5" fmla="*/ 25641 h 30229"/>
                  <a:gd name="connsiteX6" fmla="*/ 10860 w 17250"/>
                  <a:gd name="connsiteY6" fmla="*/ 25641 h 30229"/>
                  <a:gd name="connsiteX7" fmla="*/ 10860 w 17250"/>
                  <a:gd name="connsiteY7" fmla="*/ 25641 h 30229"/>
                  <a:gd name="connsiteX8" fmla="*/ 10860 w 17250"/>
                  <a:gd name="connsiteY8" fmla="*/ 25641 h 30229"/>
                  <a:gd name="connsiteX9" fmla="*/ 10860 w 17250"/>
                  <a:gd name="connsiteY9" fmla="*/ 25641 h 30229"/>
                  <a:gd name="connsiteX10" fmla="*/ 10860 w 17250"/>
                  <a:gd name="connsiteY10" fmla="*/ 25641 h 30229"/>
                  <a:gd name="connsiteX11" fmla="*/ 10860 w 17250"/>
                  <a:gd name="connsiteY11" fmla="*/ 25641 h 30229"/>
                  <a:gd name="connsiteX12" fmla="*/ 8071 w 17250"/>
                  <a:gd name="connsiteY12" fmla="*/ 26901 h 30229"/>
                  <a:gd name="connsiteX13" fmla="*/ 8071 w 17250"/>
                  <a:gd name="connsiteY13" fmla="*/ 19613 h 30229"/>
                  <a:gd name="connsiteX14" fmla="*/ 8161 w 17250"/>
                  <a:gd name="connsiteY14" fmla="*/ 13675 h 30229"/>
                  <a:gd name="connsiteX15" fmla="*/ 5372 w 17250"/>
                  <a:gd name="connsiteY15" fmla="*/ 8457 h 30229"/>
                  <a:gd name="connsiteX16" fmla="*/ 5012 w 17250"/>
                  <a:gd name="connsiteY16" fmla="*/ 11516 h 30229"/>
                  <a:gd name="connsiteX17" fmla="*/ 873 w 17250"/>
                  <a:gd name="connsiteY17" fmla="*/ 8547 h 30229"/>
                  <a:gd name="connsiteX18" fmla="*/ 243 w 17250"/>
                  <a:gd name="connsiteY18" fmla="*/ 5038 h 30229"/>
                  <a:gd name="connsiteX19" fmla="*/ 423 w 17250"/>
                  <a:gd name="connsiteY19" fmla="*/ 4858 h 30229"/>
                  <a:gd name="connsiteX20" fmla="*/ 3662 w 17250"/>
                  <a:gd name="connsiteY20" fmla="*/ 3329 h 30229"/>
                  <a:gd name="connsiteX21" fmla="*/ 7171 w 17250"/>
                  <a:gd name="connsiteY21" fmla="*/ 0 h 30229"/>
                  <a:gd name="connsiteX22" fmla="*/ 12479 w 17250"/>
                  <a:gd name="connsiteY22" fmla="*/ 2339 h 30229"/>
                  <a:gd name="connsiteX23" fmla="*/ 13019 w 17250"/>
                  <a:gd name="connsiteY23" fmla="*/ 2789 h 30229"/>
                  <a:gd name="connsiteX24" fmla="*/ 17247 w 17250"/>
                  <a:gd name="connsiteY24" fmla="*/ 10706 h 3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50" h="30229">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w="894" cap="flat">
                <a:noFill/>
                <a:prstDash val="solid"/>
                <a:miter/>
              </a:ln>
            </p:spPr>
            <p:txBody>
              <a:bodyPr rtlCol="0" anchor="ctr"/>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name="connsiteX0" fmla="*/ 15207 w 15210"/>
                  <a:gd name="connsiteY0" fmla="*/ 4588 h 17424"/>
                  <a:gd name="connsiteX1" fmla="*/ 13318 w 15210"/>
                  <a:gd name="connsiteY1" fmla="*/ 10796 h 17424"/>
                  <a:gd name="connsiteX2" fmla="*/ 9899 w 15210"/>
                  <a:gd name="connsiteY2" fmla="*/ 9897 h 17424"/>
                  <a:gd name="connsiteX3" fmla="*/ 8190 w 15210"/>
                  <a:gd name="connsiteY3" fmla="*/ 10886 h 17424"/>
                  <a:gd name="connsiteX4" fmla="*/ 6300 w 15210"/>
                  <a:gd name="connsiteY4" fmla="*/ 16284 h 17424"/>
                  <a:gd name="connsiteX5" fmla="*/ 5491 w 15210"/>
                  <a:gd name="connsiteY5" fmla="*/ 17274 h 17424"/>
                  <a:gd name="connsiteX6" fmla="*/ 3511 w 15210"/>
                  <a:gd name="connsiteY6" fmla="*/ 15475 h 17424"/>
                  <a:gd name="connsiteX7" fmla="*/ 1622 w 15210"/>
                  <a:gd name="connsiteY7" fmla="*/ 12056 h 17424"/>
                  <a:gd name="connsiteX8" fmla="*/ 182 w 15210"/>
                  <a:gd name="connsiteY8" fmla="*/ 10346 h 17424"/>
                  <a:gd name="connsiteX9" fmla="*/ 3 w 15210"/>
                  <a:gd name="connsiteY9" fmla="*/ 9986 h 17424"/>
                  <a:gd name="connsiteX10" fmla="*/ 2972 w 15210"/>
                  <a:gd name="connsiteY10" fmla="*/ 4318 h 17424"/>
                  <a:gd name="connsiteX11" fmla="*/ 5671 w 15210"/>
                  <a:gd name="connsiteY11" fmla="*/ 4049 h 17424"/>
                  <a:gd name="connsiteX12" fmla="*/ 8370 w 15210"/>
                  <a:gd name="connsiteY12" fmla="*/ 1619 h 17424"/>
                  <a:gd name="connsiteX13" fmla="*/ 10169 w 15210"/>
                  <a:gd name="connsiteY13" fmla="*/ 0 h 17424"/>
                  <a:gd name="connsiteX14" fmla="*/ 13948 w 15210"/>
                  <a:gd name="connsiteY14" fmla="*/ 1619 h 17424"/>
                  <a:gd name="connsiteX15" fmla="*/ 15207 w 15210"/>
                  <a:gd name="connsiteY15" fmla="*/ 4588 h 1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10" h="17424">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w="894" cap="flat">
                <a:noFill/>
                <a:prstDash val="solid"/>
                <a:miter/>
              </a:ln>
            </p:spPr>
            <p:txBody>
              <a:bodyPr rtlCol="0" anchor="ctr"/>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name="connsiteX0" fmla="*/ 60400 w 62472"/>
                  <a:gd name="connsiteY0" fmla="*/ 20693 h 85090"/>
                  <a:gd name="connsiteX1" fmla="*/ 59321 w 62472"/>
                  <a:gd name="connsiteY1" fmla="*/ 33288 h 85090"/>
                  <a:gd name="connsiteX2" fmla="*/ 59321 w 62472"/>
                  <a:gd name="connsiteY2" fmla="*/ 40216 h 85090"/>
                  <a:gd name="connsiteX3" fmla="*/ 61030 w 62472"/>
                  <a:gd name="connsiteY3" fmla="*/ 47233 h 85090"/>
                  <a:gd name="connsiteX4" fmla="*/ 60490 w 62472"/>
                  <a:gd name="connsiteY4" fmla="*/ 55151 h 85090"/>
                  <a:gd name="connsiteX5" fmla="*/ 62469 w 62472"/>
                  <a:gd name="connsiteY5" fmla="*/ 62528 h 85090"/>
                  <a:gd name="connsiteX6" fmla="*/ 58421 w 62472"/>
                  <a:gd name="connsiteY6" fmla="*/ 68376 h 85090"/>
                  <a:gd name="connsiteX7" fmla="*/ 57971 w 62472"/>
                  <a:gd name="connsiteY7" fmla="*/ 63338 h 85090"/>
                  <a:gd name="connsiteX8" fmla="*/ 57521 w 62472"/>
                  <a:gd name="connsiteY8" fmla="*/ 63248 h 85090"/>
                  <a:gd name="connsiteX9" fmla="*/ 53203 w 62472"/>
                  <a:gd name="connsiteY9" fmla="*/ 72605 h 85090"/>
                  <a:gd name="connsiteX10" fmla="*/ 52753 w 62472"/>
                  <a:gd name="connsiteY10" fmla="*/ 72695 h 85090"/>
                  <a:gd name="connsiteX11" fmla="*/ 51043 w 62472"/>
                  <a:gd name="connsiteY11" fmla="*/ 69636 h 85090"/>
                  <a:gd name="connsiteX12" fmla="*/ 50594 w 62472"/>
                  <a:gd name="connsiteY12" fmla="*/ 69546 h 85090"/>
                  <a:gd name="connsiteX13" fmla="*/ 47535 w 62472"/>
                  <a:gd name="connsiteY13" fmla="*/ 73324 h 85090"/>
                  <a:gd name="connsiteX14" fmla="*/ 41957 w 62472"/>
                  <a:gd name="connsiteY14" fmla="*/ 73234 h 85090"/>
                  <a:gd name="connsiteX15" fmla="*/ 38718 w 62472"/>
                  <a:gd name="connsiteY15" fmla="*/ 69546 h 85090"/>
                  <a:gd name="connsiteX16" fmla="*/ 39797 w 62472"/>
                  <a:gd name="connsiteY16" fmla="*/ 75843 h 85090"/>
                  <a:gd name="connsiteX17" fmla="*/ 39258 w 62472"/>
                  <a:gd name="connsiteY17" fmla="*/ 77823 h 85090"/>
                  <a:gd name="connsiteX18" fmla="*/ 37458 w 62472"/>
                  <a:gd name="connsiteY18" fmla="*/ 81511 h 85090"/>
                  <a:gd name="connsiteX19" fmla="*/ 29901 w 62472"/>
                  <a:gd name="connsiteY19" fmla="*/ 79082 h 85090"/>
                  <a:gd name="connsiteX20" fmla="*/ 29811 w 62472"/>
                  <a:gd name="connsiteY20" fmla="*/ 74314 h 85090"/>
                  <a:gd name="connsiteX21" fmla="*/ 23333 w 62472"/>
                  <a:gd name="connsiteY21" fmla="*/ 73234 h 85090"/>
                  <a:gd name="connsiteX22" fmla="*/ 20814 w 62472"/>
                  <a:gd name="connsiteY22" fmla="*/ 75394 h 85090"/>
                  <a:gd name="connsiteX23" fmla="*/ 14786 w 62472"/>
                  <a:gd name="connsiteY23" fmla="*/ 77013 h 85090"/>
                  <a:gd name="connsiteX24" fmla="*/ 11907 w 62472"/>
                  <a:gd name="connsiteY24" fmla="*/ 77733 h 85090"/>
                  <a:gd name="connsiteX25" fmla="*/ 8578 w 62472"/>
                  <a:gd name="connsiteY25" fmla="*/ 81242 h 85090"/>
                  <a:gd name="connsiteX26" fmla="*/ 31 w 62472"/>
                  <a:gd name="connsiteY26" fmla="*/ 77733 h 85090"/>
                  <a:gd name="connsiteX27" fmla="*/ 1651 w 62472"/>
                  <a:gd name="connsiteY27" fmla="*/ 76383 h 85090"/>
                  <a:gd name="connsiteX28" fmla="*/ 6779 w 62472"/>
                  <a:gd name="connsiteY28" fmla="*/ 71795 h 85090"/>
                  <a:gd name="connsiteX29" fmla="*/ 11457 w 62472"/>
                  <a:gd name="connsiteY29" fmla="*/ 65047 h 85090"/>
                  <a:gd name="connsiteX30" fmla="*/ 15506 w 62472"/>
                  <a:gd name="connsiteY30" fmla="*/ 64058 h 85090"/>
                  <a:gd name="connsiteX31" fmla="*/ 32420 w 62472"/>
                  <a:gd name="connsiteY31" fmla="*/ 63068 h 85090"/>
                  <a:gd name="connsiteX32" fmla="*/ 32330 w 62472"/>
                  <a:gd name="connsiteY32" fmla="*/ 56680 h 85090"/>
                  <a:gd name="connsiteX33" fmla="*/ 34039 w 62472"/>
                  <a:gd name="connsiteY33" fmla="*/ 51282 h 85090"/>
                  <a:gd name="connsiteX34" fmla="*/ 34219 w 62472"/>
                  <a:gd name="connsiteY34" fmla="*/ 48583 h 85090"/>
                  <a:gd name="connsiteX35" fmla="*/ 36199 w 62472"/>
                  <a:gd name="connsiteY35" fmla="*/ 43095 h 85090"/>
                  <a:gd name="connsiteX36" fmla="*/ 36289 w 62472"/>
                  <a:gd name="connsiteY36" fmla="*/ 45254 h 85090"/>
                  <a:gd name="connsiteX37" fmla="*/ 39348 w 62472"/>
                  <a:gd name="connsiteY37" fmla="*/ 49843 h 85090"/>
                  <a:gd name="connsiteX38" fmla="*/ 47985 w 62472"/>
                  <a:gd name="connsiteY38" fmla="*/ 33288 h 85090"/>
                  <a:gd name="connsiteX39" fmla="*/ 47355 w 62472"/>
                  <a:gd name="connsiteY39" fmla="*/ 17274 h 85090"/>
                  <a:gd name="connsiteX40" fmla="*/ 45915 w 62472"/>
                  <a:gd name="connsiteY40" fmla="*/ 3599 h 85090"/>
                  <a:gd name="connsiteX41" fmla="*/ 50594 w 62472"/>
                  <a:gd name="connsiteY41" fmla="*/ 4858 h 85090"/>
                  <a:gd name="connsiteX42" fmla="*/ 50684 w 62472"/>
                  <a:gd name="connsiteY42" fmla="*/ 2429 h 85090"/>
                  <a:gd name="connsiteX43" fmla="*/ 50324 w 62472"/>
                  <a:gd name="connsiteY43" fmla="*/ 2159 h 85090"/>
                  <a:gd name="connsiteX44" fmla="*/ 48164 w 62472"/>
                  <a:gd name="connsiteY44" fmla="*/ 360 h 85090"/>
                  <a:gd name="connsiteX45" fmla="*/ 48974 w 62472"/>
                  <a:gd name="connsiteY45" fmla="*/ 0 h 85090"/>
                  <a:gd name="connsiteX46" fmla="*/ 51583 w 62472"/>
                  <a:gd name="connsiteY46" fmla="*/ 1619 h 85090"/>
                  <a:gd name="connsiteX47" fmla="*/ 53203 w 62472"/>
                  <a:gd name="connsiteY47" fmla="*/ 6568 h 85090"/>
                  <a:gd name="connsiteX48" fmla="*/ 58601 w 62472"/>
                  <a:gd name="connsiteY48" fmla="*/ 16194 h 85090"/>
                  <a:gd name="connsiteX49" fmla="*/ 60400 w 62472"/>
                  <a:gd name="connsiteY49" fmla="*/ 20693 h 8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2472" h="85090">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w="894" cap="flat">
                <a:noFill/>
                <a:prstDash val="solid"/>
                <a:miter/>
              </a:ln>
            </p:spPr>
            <p:txBody>
              <a:bodyPr rtlCol="0" anchor="ctr"/>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name="connsiteX0" fmla="*/ 30409 w 30499"/>
                  <a:gd name="connsiteY0" fmla="*/ 21862 h 43004"/>
                  <a:gd name="connsiteX1" fmla="*/ 28880 w 30499"/>
                  <a:gd name="connsiteY1" fmla="*/ 23842 h 43004"/>
                  <a:gd name="connsiteX2" fmla="*/ 22942 w 30499"/>
                  <a:gd name="connsiteY2" fmla="*/ 26181 h 43004"/>
                  <a:gd name="connsiteX3" fmla="*/ 21233 w 30499"/>
                  <a:gd name="connsiteY3" fmla="*/ 32659 h 43004"/>
                  <a:gd name="connsiteX4" fmla="*/ 20603 w 30499"/>
                  <a:gd name="connsiteY4" fmla="*/ 35628 h 43004"/>
                  <a:gd name="connsiteX5" fmla="*/ 18533 w 30499"/>
                  <a:gd name="connsiteY5" fmla="*/ 34458 h 43004"/>
                  <a:gd name="connsiteX6" fmla="*/ 12686 w 30499"/>
                  <a:gd name="connsiteY6" fmla="*/ 30949 h 43004"/>
                  <a:gd name="connsiteX7" fmla="*/ 11156 w 30499"/>
                  <a:gd name="connsiteY7" fmla="*/ 30499 h 43004"/>
                  <a:gd name="connsiteX8" fmla="*/ 10796 w 30499"/>
                  <a:gd name="connsiteY8" fmla="*/ 30499 h 43004"/>
                  <a:gd name="connsiteX9" fmla="*/ 7737 w 30499"/>
                  <a:gd name="connsiteY9" fmla="*/ 32029 h 43004"/>
                  <a:gd name="connsiteX10" fmla="*/ 3779 w 30499"/>
                  <a:gd name="connsiteY10" fmla="*/ 30859 h 43004"/>
                  <a:gd name="connsiteX11" fmla="*/ 6658 w 30499"/>
                  <a:gd name="connsiteY11" fmla="*/ 35897 h 43004"/>
                  <a:gd name="connsiteX12" fmla="*/ 9357 w 30499"/>
                  <a:gd name="connsiteY12" fmla="*/ 38686 h 43004"/>
                  <a:gd name="connsiteX13" fmla="*/ 8637 w 30499"/>
                  <a:gd name="connsiteY13" fmla="*/ 39226 h 43004"/>
                  <a:gd name="connsiteX14" fmla="*/ 6928 w 30499"/>
                  <a:gd name="connsiteY14" fmla="*/ 40306 h 43004"/>
                  <a:gd name="connsiteX15" fmla="*/ 5398 w 30499"/>
                  <a:gd name="connsiteY15" fmla="*/ 42825 h 43004"/>
                  <a:gd name="connsiteX16" fmla="*/ 5218 w 30499"/>
                  <a:gd name="connsiteY16" fmla="*/ 43005 h 43004"/>
                  <a:gd name="connsiteX17" fmla="*/ 5038 w 30499"/>
                  <a:gd name="connsiteY17" fmla="*/ 43005 h 43004"/>
                  <a:gd name="connsiteX18" fmla="*/ 3419 w 30499"/>
                  <a:gd name="connsiteY18" fmla="*/ 37787 h 43004"/>
                  <a:gd name="connsiteX19" fmla="*/ 450 w 30499"/>
                  <a:gd name="connsiteY19" fmla="*/ 33558 h 43004"/>
                  <a:gd name="connsiteX20" fmla="*/ 90 w 30499"/>
                  <a:gd name="connsiteY20" fmla="*/ 32569 h 43004"/>
                  <a:gd name="connsiteX21" fmla="*/ 360 w 30499"/>
                  <a:gd name="connsiteY21" fmla="*/ 30139 h 43004"/>
                  <a:gd name="connsiteX22" fmla="*/ 1799 w 30499"/>
                  <a:gd name="connsiteY22" fmla="*/ 27890 h 43004"/>
                  <a:gd name="connsiteX23" fmla="*/ 900 w 30499"/>
                  <a:gd name="connsiteY23" fmla="*/ 23212 h 43004"/>
                  <a:gd name="connsiteX24" fmla="*/ 5938 w 30499"/>
                  <a:gd name="connsiteY24" fmla="*/ 23842 h 43004"/>
                  <a:gd name="connsiteX25" fmla="*/ 6118 w 30499"/>
                  <a:gd name="connsiteY25" fmla="*/ 22852 h 43004"/>
                  <a:gd name="connsiteX26" fmla="*/ 5038 w 30499"/>
                  <a:gd name="connsiteY26" fmla="*/ 18264 h 43004"/>
                  <a:gd name="connsiteX27" fmla="*/ 5128 w 30499"/>
                  <a:gd name="connsiteY27" fmla="*/ 14935 h 43004"/>
                  <a:gd name="connsiteX28" fmla="*/ 5038 w 30499"/>
                  <a:gd name="connsiteY28" fmla="*/ 14485 h 43004"/>
                  <a:gd name="connsiteX29" fmla="*/ 1439 w 30499"/>
                  <a:gd name="connsiteY29" fmla="*/ 4858 h 43004"/>
                  <a:gd name="connsiteX30" fmla="*/ 1170 w 30499"/>
                  <a:gd name="connsiteY30" fmla="*/ 0 h 43004"/>
                  <a:gd name="connsiteX31" fmla="*/ 4948 w 30499"/>
                  <a:gd name="connsiteY31" fmla="*/ 3149 h 43004"/>
                  <a:gd name="connsiteX32" fmla="*/ 15025 w 30499"/>
                  <a:gd name="connsiteY32" fmla="*/ 11966 h 43004"/>
                  <a:gd name="connsiteX33" fmla="*/ 23392 w 30499"/>
                  <a:gd name="connsiteY33" fmla="*/ 13855 h 43004"/>
                  <a:gd name="connsiteX34" fmla="*/ 24471 w 30499"/>
                  <a:gd name="connsiteY34" fmla="*/ 12955 h 43004"/>
                  <a:gd name="connsiteX35" fmla="*/ 24741 w 30499"/>
                  <a:gd name="connsiteY35" fmla="*/ 15205 h 43004"/>
                  <a:gd name="connsiteX36" fmla="*/ 25821 w 30499"/>
                  <a:gd name="connsiteY36" fmla="*/ 18444 h 43004"/>
                  <a:gd name="connsiteX37" fmla="*/ 29150 w 30499"/>
                  <a:gd name="connsiteY37" fmla="*/ 21143 h 43004"/>
                  <a:gd name="connsiteX38" fmla="*/ 30499 w 30499"/>
                  <a:gd name="connsiteY38" fmla="*/ 22042 h 43004"/>
                  <a:gd name="connsiteX39" fmla="*/ 30409 w 30499"/>
                  <a:gd name="connsiteY39" fmla="*/ 21862 h 4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99" h="43004">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w="894" cap="flat">
                <a:noFill/>
                <a:prstDash val="solid"/>
                <a:miter/>
              </a:ln>
            </p:spPr>
            <p:txBody>
              <a:bodyPr rtlCol="0" anchor="ctr"/>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name="connsiteX0" fmla="*/ 2789 w 2788"/>
                  <a:gd name="connsiteY0" fmla="*/ 1709 h 8266"/>
                  <a:gd name="connsiteX1" fmla="*/ 2699 w 2788"/>
                  <a:gd name="connsiteY1" fmla="*/ 2249 h 8266"/>
                  <a:gd name="connsiteX2" fmla="*/ 1350 w 2788"/>
                  <a:gd name="connsiteY2" fmla="*/ 5578 h 8266"/>
                  <a:gd name="connsiteX3" fmla="*/ 990 w 2788"/>
                  <a:gd name="connsiteY3" fmla="*/ 7557 h 8266"/>
                  <a:gd name="connsiteX4" fmla="*/ 720 w 2788"/>
                  <a:gd name="connsiteY4" fmla="*/ 8187 h 8266"/>
                  <a:gd name="connsiteX5" fmla="*/ 0 w 2788"/>
                  <a:gd name="connsiteY5" fmla="*/ 6208 h 8266"/>
                  <a:gd name="connsiteX6" fmla="*/ 900 w 2788"/>
                  <a:gd name="connsiteY6" fmla="*/ 0 h 8266"/>
                  <a:gd name="connsiteX7" fmla="*/ 2789 w 2788"/>
                  <a:gd name="connsiteY7" fmla="*/ 1709 h 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8" h="8266">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w="894" cap="flat">
                <a:noFill/>
                <a:prstDash val="solid"/>
                <a:miter/>
              </a:ln>
            </p:spPr>
            <p:txBody>
              <a:bodyPr rtlCol="0" anchor="ctr"/>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name="connsiteX0" fmla="*/ 5735 w 5759"/>
                  <a:gd name="connsiteY0" fmla="*/ 1350 h 12019"/>
                  <a:gd name="connsiteX1" fmla="*/ 5555 w 5759"/>
                  <a:gd name="connsiteY1" fmla="*/ 2519 h 12019"/>
                  <a:gd name="connsiteX2" fmla="*/ 2676 w 5759"/>
                  <a:gd name="connsiteY2" fmla="*/ 6478 h 12019"/>
                  <a:gd name="connsiteX3" fmla="*/ 2136 w 5759"/>
                  <a:gd name="connsiteY3" fmla="*/ 8007 h 12019"/>
                  <a:gd name="connsiteX4" fmla="*/ 967 w 5759"/>
                  <a:gd name="connsiteY4" fmla="*/ 11156 h 12019"/>
                  <a:gd name="connsiteX5" fmla="*/ 157 w 5759"/>
                  <a:gd name="connsiteY5" fmla="*/ 11966 h 12019"/>
                  <a:gd name="connsiteX6" fmla="*/ 247 w 5759"/>
                  <a:gd name="connsiteY6" fmla="*/ 7197 h 12019"/>
                  <a:gd name="connsiteX7" fmla="*/ 427 w 5759"/>
                  <a:gd name="connsiteY7" fmla="*/ 6028 h 12019"/>
                  <a:gd name="connsiteX8" fmla="*/ 1326 w 5759"/>
                  <a:gd name="connsiteY8" fmla="*/ 3959 h 12019"/>
                  <a:gd name="connsiteX9" fmla="*/ 1596 w 5759"/>
                  <a:gd name="connsiteY9" fmla="*/ 2339 h 12019"/>
                  <a:gd name="connsiteX10" fmla="*/ 1956 w 5759"/>
                  <a:gd name="connsiteY10" fmla="*/ 2519 h 12019"/>
                  <a:gd name="connsiteX11" fmla="*/ 3126 w 5759"/>
                  <a:gd name="connsiteY11" fmla="*/ 2789 h 12019"/>
                  <a:gd name="connsiteX12" fmla="*/ 3486 w 5759"/>
                  <a:gd name="connsiteY12" fmla="*/ 1619 h 12019"/>
                  <a:gd name="connsiteX13" fmla="*/ 4475 w 5759"/>
                  <a:gd name="connsiteY13" fmla="*/ 0 h 12019"/>
                  <a:gd name="connsiteX14" fmla="*/ 5735 w 5759"/>
                  <a:gd name="connsiteY14" fmla="*/ 1350 h 1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59" h="1201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w="894" cap="flat">
                <a:noFill/>
                <a:prstDash val="solid"/>
                <a:miter/>
              </a:ln>
            </p:spPr>
            <p:txBody>
              <a:bodyPr rtlCol="0" anchor="ctr"/>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name="connsiteX0" fmla="*/ 2083 w 2161"/>
                  <a:gd name="connsiteY0" fmla="*/ 900 h 7827"/>
                  <a:gd name="connsiteX1" fmla="*/ 554 w 2161"/>
                  <a:gd name="connsiteY1" fmla="*/ 7827 h 7827"/>
                  <a:gd name="connsiteX2" fmla="*/ 14 w 2161"/>
                  <a:gd name="connsiteY2" fmla="*/ 3869 h 7827"/>
                  <a:gd name="connsiteX3" fmla="*/ 1454 w 2161"/>
                  <a:gd name="connsiteY3" fmla="*/ 0 h 7827"/>
                  <a:gd name="connsiteX4" fmla="*/ 2083 w 2161"/>
                  <a:gd name="connsiteY4" fmla="*/ 900 h 7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 h="7827">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w="894" cap="flat">
                <a:noFill/>
                <a:prstDash val="solid"/>
                <a:miter/>
              </a:ln>
            </p:spPr>
            <p:txBody>
              <a:bodyPr rtlCol="0" anchor="ctr"/>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name="connsiteX0" fmla="*/ 39316 w 45613"/>
                  <a:gd name="connsiteY0" fmla="*/ 58479 h 89968"/>
                  <a:gd name="connsiteX1" fmla="*/ 31129 w 45613"/>
                  <a:gd name="connsiteY1" fmla="*/ 54341 h 89968"/>
                  <a:gd name="connsiteX2" fmla="*/ 32389 w 45613"/>
                  <a:gd name="connsiteY2" fmla="*/ 67116 h 89968"/>
                  <a:gd name="connsiteX3" fmla="*/ 45614 w 45613"/>
                  <a:gd name="connsiteY3" fmla="*/ 88259 h 89968"/>
                  <a:gd name="connsiteX4" fmla="*/ 39496 w 45613"/>
                  <a:gd name="connsiteY4" fmla="*/ 83041 h 89968"/>
                  <a:gd name="connsiteX5" fmla="*/ 38866 w 45613"/>
                  <a:gd name="connsiteY5" fmla="*/ 88979 h 89968"/>
                  <a:gd name="connsiteX6" fmla="*/ 38866 w 45613"/>
                  <a:gd name="connsiteY6" fmla="*/ 89968 h 89968"/>
                  <a:gd name="connsiteX7" fmla="*/ 35987 w 45613"/>
                  <a:gd name="connsiteY7" fmla="*/ 86010 h 89968"/>
                  <a:gd name="connsiteX8" fmla="*/ 35448 w 45613"/>
                  <a:gd name="connsiteY8" fmla="*/ 84660 h 89968"/>
                  <a:gd name="connsiteX9" fmla="*/ 30409 w 45613"/>
                  <a:gd name="connsiteY9" fmla="*/ 68016 h 89968"/>
                  <a:gd name="connsiteX10" fmla="*/ 24022 w 45613"/>
                  <a:gd name="connsiteY10" fmla="*/ 54611 h 89968"/>
                  <a:gd name="connsiteX11" fmla="*/ 17454 w 45613"/>
                  <a:gd name="connsiteY11" fmla="*/ 38776 h 89968"/>
                  <a:gd name="connsiteX12" fmla="*/ 8187 w 45613"/>
                  <a:gd name="connsiteY12" fmla="*/ 23752 h 89968"/>
                  <a:gd name="connsiteX13" fmla="*/ 2609 w 45613"/>
                  <a:gd name="connsiteY13" fmla="*/ 9267 h 89968"/>
                  <a:gd name="connsiteX14" fmla="*/ 4318 w 45613"/>
                  <a:gd name="connsiteY14" fmla="*/ 9627 h 89968"/>
                  <a:gd name="connsiteX15" fmla="*/ 4678 w 45613"/>
                  <a:gd name="connsiteY15" fmla="*/ 9357 h 89968"/>
                  <a:gd name="connsiteX16" fmla="*/ 0 w 45613"/>
                  <a:gd name="connsiteY16" fmla="*/ 810 h 89968"/>
                  <a:gd name="connsiteX17" fmla="*/ 180 w 45613"/>
                  <a:gd name="connsiteY17" fmla="*/ 360 h 89968"/>
                  <a:gd name="connsiteX18" fmla="*/ 1080 w 45613"/>
                  <a:gd name="connsiteY18" fmla="*/ 0 h 89968"/>
                  <a:gd name="connsiteX19" fmla="*/ 13045 w 45613"/>
                  <a:gd name="connsiteY19" fmla="*/ 16554 h 89968"/>
                  <a:gd name="connsiteX20" fmla="*/ 15205 w 45613"/>
                  <a:gd name="connsiteY20" fmla="*/ 21412 h 89968"/>
                  <a:gd name="connsiteX21" fmla="*/ 22402 w 45613"/>
                  <a:gd name="connsiteY21" fmla="*/ 33828 h 89968"/>
                  <a:gd name="connsiteX22" fmla="*/ 36437 w 45613"/>
                  <a:gd name="connsiteY22" fmla="*/ 54431 h 89968"/>
                  <a:gd name="connsiteX23" fmla="*/ 39316 w 45613"/>
                  <a:gd name="connsiteY23" fmla="*/ 58479 h 8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613" h="89968">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w="894" cap="flat">
                <a:noFill/>
                <a:prstDash val="solid"/>
                <a:miter/>
              </a:ln>
            </p:spPr>
            <p:txBody>
              <a:bodyPr rtlCol="0" anchor="ctr"/>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name="connsiteX0" fmla="*/ 1889 w 2446"/>
                  <a:gd name="connsiteY0" fmla="*/ 540 h 8547"/>
                  <a:gd name="connsiteX1" fmla="*/ 2429 w 2446"/>
                  <a:gd name="connsiteY1" fmla="*/ 6028 h 8547"/>
                  <a:gd name="connsiteX2" fmla="*/ 2339 w 2446"/>
                  <a:gd name="connsiteY2" fmla="*/ 6568 h 8547"/>
                  <a:gd name="connsiteX3" fmla="*/ 1529 w 2446"/>
                  <a:gd name="connsiteY3" fmla="*/ 7737 h 8547"/>
                  <a:gd name="connsiteX4" fmla="*/ 1259 w 2446"/>
                  <a:gd name="connsiteY4" fmla="*/ 8547 h 8547"/>
                  <a:gd name="connsiteX5" fmla="*/ 1259 w 2446"/>
                  <a:gd name="connsiteY5" fmla="*/ 8547 h 8547"/>
                  <a:gd name="connsiteX6" fmla="*/ 0 w 2446"/>
                  <a:gd name="connsiteY6" fmla="*/ 6478 h 8547"/>
                  <a:gd name="connsiteX7" fmla="*/ 180 w 2446"/>
                  <a:gd name="connsiteY7" fmla="*/ 6028 h 8547"/>
                  <a:gd name="connsiteX8" fmla="*/ 720 w 2446"/>
                  <a:gd name="connsiteY8" fmla="*/ 4498 h 8547"/>
                  <a:gd name="connsiteX9" fmla="*/ 540 w 2446"/>
                  <a:gd name="connsiteY9" fmla="*/ 1799 h 8547"/>
                  <a:gd name="connsiteX10" fmla="*/ 630 w 2446"/>
                  <a:gd name="connsiteY10" fmla="*/ 1619 h 8547"/>
                  <a:gd name="connsiteX11" fmla="*/ 1080 w 2446"/>
                  <a:gd name="connsiteY11" fmla="*/ 1439 h 8547"/>
                  <a:gd name="connsiteX12" fmla="*/ 1080 w 2446"/>
                  <a:gd name="connsiteY12" fmla="*/ 810 h 8547"/>
                  <a:gd name="connsiteX13" fmla="*/ 1439 w 2446"/>
                  <a:gd name="connsiteY13" fmla="*/ 0 h 8547"/>
                  <a:gd name="connsiteX14" fmla="*/ 1889 w 2446"/>
                  <a:gd name="connsiteY14" fmla="*/ 540 h 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6" h="8547">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w="894" cap="flat">
                <a:noFill/>
                <a:prstDash val="solid"/>
                <a:miter/>
              </a:ln>
            </p:spPr>
            <p:txBody>
              <a:bodyPr rtlCol="0" anchor="ctr"/>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name="connsiteX0" fmla="*/ 5965 w 6055"/>
                  <a:gd name="connsiteY0" fmla="*/ 6118 h 6302"/>
                  <a:gd name="connsiteX1" fmla="*/ 6055 w 6055"/>
                  <a:gd name="connsiteY1" fmla="*/ 6298 h 6302"/>
                  <a:gd name="connsiteX2" fmla="*/ 3626 w 6055"/>
                  <a:gd name="connsiteY2" fmla="*/ 4408 h 6302"/>
                  <a:gd name="connsiteX3" fmla="*/ 27 w 6055"/>
                  <a:gd name="connsiteY3" fmla="*/ 90 h 6302"/>
                  <a:gd name="connsiteX4" fmla="*/ 207 w 6055"/>
                  <a:gd name="connsiteY4" fmla="*/ 0 h 6302"/>
                  <a:gd name="connsiteX5" fmla="*/ 837 w 6055"/>
                  <a:gd name="connsiteY5" fmla="*/ 360 h 6302"/>
                  <a:gd name="connsiteX6" fmla="*/ 2097 w 6055"/>
                  <a:gd name="connsiteY6" fmla="*/ 1889 h 6302"/>
                  <a:gd name="connsiteX7" fmla="*/ 3446 w 6055"/>
                  <a:gd name="connsiteY7" fmla="*/ 3239 h 6302"/>
                  <a:gd name="connsiteX8" fmla="*/ 5965 w 6055"/>
                  <a:gd name="connsiteY8" fmla="*/ 6118 h 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5" h="6302">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w="894" cap="flat">
                <a:noFill/>
                <a:prstDash val="solid"/>
                <a:miter/>
              </a:ln>
            </p:spPr>
            <p:txBody>
              <a:bodyPr rtlCol="0" anchor="ctr"/>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name="connsiteX0" fmla="*/ 2673 w 2875"/>
                  <a:gd name="connsiteY0" fmla="*/ 1619 h 2707"/>
                  <a:gd name="connsiteX1" fmla="*/ 2673 w 2875"/>
                  <a:gd name="connsiteY1" fmla="*/ 2699 h 2707"/>
                  <a:gd name="connsiteX2" fmla="*/ 2313 w 2875"/>
                  <a:gd name="connsiteY2" fmla="*/ 2429 h 2707"/>
                  <a:gd name="connsiteX3" fmla="*/ 1773 w 2875"/>
                  <a:gd name="connsiteY3" fmla="*/ 1979 h 2707"/>
                  <a:gd name="connsiteX4" fmla="*/ 514 w 2875"/>
                  <a:gd name="connsiteY4" fmla="*/ 1260 h 2707"/>
                  <a:gd name="connsiteX5" fmla="*/ 154 w 2875"/>
                  <a:gd name="connsiteY5" fmla="*/ 990 h 2707"/>
                  <a:gd name="connsiteX6" fmla="*/ 334 w 2875"/>
                  <a:gd name="connsiteY6" fmla="*/ 90 h 2707"/>
                  <a:gd name="connsiteX7" fmla="*/ 604 w 2875"/>
                  <a:gd name="connsiteY7" fmla="*/ 0 h 2707"/>
                  <a:gd name="connsiteX8" fmla="*/ 2673 w 2875"/>
                  <a:gd name="connsiteY8" fmla="*/ 1619 h 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5" h="2707">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w="894" cap="flat">
                <a:noFill/>
                <a:prstDash val="solid"/>
                <a:miter/>
              </a:ln>
            </p:spPr>
            <p:txBody>
              <a:bodyPr rtlCol="0" anchor="ctr"/>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name="connsiteX0" fmla="*/ 1979 w 2879"/>
                  <a:gd name="connsiteY0" fmla="*/ 2609 h 4678"/>
                  <a:gd name="connsiteX1" fmla="*/ 2879 w 2879"/>
                  <a:gd name="connsiteY1" fmla="*/ 4678 h 4678"/>
                  <a:gd name="connsiteX2" fmla="*/ 0 w 2879"/>
                  <a:gd name="connsiteY2" fmla="*/ 0 h 4678"/>
                  <a:gd name="connsiteX3" fmla="*/ 1979 w 2879"/>
                  <a:gd name="connsiteY3" fmla="*/ 2609 h 4678"/>
                </a:gdLst>
                <a:ahLst/>
                <a:cxnLst>
                  <a:cxn ang="0">
                    <a:pos x="connsiteX0" y="connsiteY0"/>
                  </a:cxn>
                  <a:cxn ang="0">
                    <a:pos x="connsiteX1" y="connsiteY1"/>
                  </a:cxn>
                  <a:cxn ang="0">
                    <a:pos x="connsiteX2" y="connsiteY2"/>
                  </a:cxn>
                  <a:cxn ang="0">
                    <a:pos x="connsiteX3" y="connsiteY3"/>
                  </a:cxn>
                </a:cxnLst>
                <a:rect l="l" t="t" r="r" b="b"/>
                <a:pathLst>
                  <a:path w="2879" h="4678">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w="894" cap="flat">
                <a:noFill/>
                <a:prstDash val="solid"/>
                <a:miter/>
              </a:ln>
            </p:spPr>
            <p:txBody>
              <a:bodyPr rtlCol="0" anchor="ctr"/>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name="connsiteX0" fmla="*/ 1281 w 2180"/>
                  <a:gd name="connsiteY0" fmla="*/ 1439 h 3058"/>
                  <a:gd name="connsiteX1" fmla="*/ 2181 w 2180"/>
                  <a:gd name="connsiteY1" fmla="*/ 3059 h 3058"/>
                  <a:gd name="connsiteX2" fmla="*/ 22 w 2180"/>
                  <a:gd name="connsiteY2" fmla="*/ 0 h 3058"/>
                  <a:gd name="connsiteX3" fmla="*/ 22 w 2180"/>
                  <a:gd name="connsiteY3" fmla="*/ 0 h 3058"/>
                  <a:gd name="connsiteX4" fmla="*/ 1281 w 2180"/>
                  <a:gd name="connsiteY4" fmla="*/ 1439 h 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0" h="3058">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w="894" cap="flat">
                <a:noFill/>
                <a:prstDash val="solid"/>
                <a:miter/>
              </a:ln>
            </p:spPr>
            <p:txBody>
              <a:bodyPr rtlCol="0" anchor="ctr"/>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name="connsiteX0" fmla="*/ 304 w 1512"/>
                  <a:gd name="connsiteY0" fmla="*/ 450 h 2968"/>
                  <a:gd name="connsiteX1" fmla="*/ 1473 w 1512"/>
                  <a:gd name="connsiteY1" fmla="*/ 2969 h 2968"/>
                  <a:gd name="connsiteX2" fmla="*/ 34 w 1512"/>
                  <a:gd name="connsiteY2" fmla="*/ 0 h 2968"/>
                  <a:gd name="connsiteX3" fmla="*/ 304 w 1512"/>
                  <a:gd name="connsiteY3" fmla="*/ 450 h 2968"/>
                </a:gdLst>
                <a:ahLst/>
                <a:cxnLst>
                  <a:cxn ang="0">
                    <a:pos x="connsiteX0" y="connsiteY0"/>
                  </a:cxn>
                  <a:cxn ang="0">
                    <a:pos x="connsiteX1" y="connsiteY1"/>
                  </a:cxn>
                  <a:cxn ang="0">
                    <a:pos x="connsiteX2" y="connsiteY2"/>
                  </a:cxn>
                  <a:cxn ang="0">
                    <a:pos x="connsiteX3" y="connsiteY3"/>
                  </a:cxn>
                </a:cxnLst>
                <a:rect l="l" t="t" r="r" b="b"/>
                <a:pathLst>
                  <a:path w="1512" h="2968">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w="894" cap="flat">
                <a:noFill/>
                <a:prstDash val="solid"/>
                <a:miter/>
              </a:ln>
            </p:spPr>
            <p:txBody>
              <a:bodyPr rtlCol="0" anchor="ctr"/>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name="connsiteX0" fmla="*/ 810 w 2879"/>
                  <a:gd name="connsiteY0" fmla="*/ 1170 h 4948"/>
                  <a:gd name="connsiteX1" fmla="*/ 2879 w 2879"/>
                  <a:gd name="connsiteY1" fmla="*/ 4948 h 4948"/>
                  <a:gd name="connsiteX2" fmla="*/ 0 w 2879"/>
                  <a:gd name="connsiteY2" fmla="*/ 0 h 4948"/>
                  <a:gd name="connsiteX3" fmla="*/ 810 w 2879"/>
                  <a:gd name="connsiteY3" fmla="*/ 1170 h 4948"/>
                </a:gdLst>
                <a:ahLst/>
                <a:cxnLst>
                  <a:cxn ang="0">
                    <a:pos x="connsiteX0" y="connsiteY0"/>
                  </a:cxn>
                  <a:cxn ang="0">
                    <a:pos x="connsiteX1" y="connsiteY1"/>
                  </a:cxn>
                  <a:cxn ang="0">
                    <a:pos x="connsiteX2" y="connsiteY2"/>
                  </a:cxn>
                  <a:cxn ang="0">
                    <a:pos x="connsiteX3" y="connsiteY3"/>
                  </a:cxn>
                </a:cxnLst>
                <a:rect l="l" t="t" r="r" b="b"/>
                <a:pathLst>
                  <a:path w="2879" h="4948">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w="894" cap="flat">
                <a:noFill/>
                <a:prstDash val="solid"/>
                <a:miter/>
              </a:ln>
            </p:spPr>
            <p:txBody>
              <a:bodyPr rtlCol="0" anchor="ctr"/>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name="connsiteX0" fmla="*/ 990 w 1204"/>
                  <a:gd name="connsiteY0" fmla="*/ 900 h 1439"/>
                  <a:gd name="connsiteX1" fmla="*/ 1170 w 1204"/>
                  <a:gd name="connsiteY1" fmla="*/ 1440 h 1439"/>
                  <a:gd name="connsiteX2" fmla="*/ 0 w 1204"/>
                  <a:gd name="connsiteY2" fmla="*/ 0 h 1439"/>
                  <a:gd name="connsiteX3" fmla="*/ 0 w 1204"/>
                  <a:gd name="connsiteY3" fmla="*/ 0 h 1439"/>
                  <a:gd name="connsiteX4" fmla="*/ 990 w 1204"/>
                  <a:gd name="connsiteY4" fmla="*/ 900 h 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 h="1439">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w="894" cap="flat">
                <a:noFill/>
                <a:prstDash val="solid"/>
                <a:miter/>
              </a:ln>
            </p:spPr>
            <p:txBody>
              <a:bodyPr rtlCol="0" anchor="ctr"/>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name="connsiteX0" fmla="*/ 3186 w 3725"/>
                  <a:gd name="connsiteY0" fmla="*/ 2249 h 6927"/>
                  <a:gd name="connsiteX1" fmla="*/ 3546 w 3725"/>
                  <a:gd name="connsiteY1" fmla="*/ 2969 h 6927"/>
                  <a:gd name="connsiteX2" fmla="*/ 3366 w 3725"/>
                  <a:gd name="connsiteY2" fmla="*/ 4588 h 6927"/>
                  <a:gd name="connsiteX3" fmla="*/ 3726 w 3725"/>
                  <a:gd name="connsiteY3" fmla="*/ 6928 h 6927"/>
                  <a:gd name="connsiteX4" fmla="*/ 1657 w 3725"/>
                  <a:gd name="connsiteY4" fmla="*/ 3419 h 6927"/>
                  <a:gd name="connsiteX5" fmla="*/ 847 w 3725"/>
                  <a:gd name="connsiteY5" fmla="*/ 2609 h 6927"/>
                  <a:gd name="connsiteX6" fmla="*/ 127 w 3725"/>
                  <a:gd name="connsiteY6" fmla="*/ 1799 h 6927"/>
                  <a:gd name="connsiteX7" fmla="*/ 37 w 3725"/>
                  <a:gd name="connsiteY7" fmla="*/ 1170 h 6927"/>
                  <a:gd name="connsiteX8" fmla="*/ 487 w 3725"/>
                  <a:gd name="connsiteY8" fmla="*/ 630 h 6927"/>
                  <a:gd name="connsiteX9" fmla="*/ 667 w 3725"/>
                  <a:gd name="connsiteY9" fmla="*/ 90 h 6927"/>
                  <a:gd name="connsiteX10" fmla="*/ 757 w 3725"/>
                  <a:gd name="connsiteY10" fmla="*/ 0 h 6927"/>
                  <a:gd name="connsiteX11" fmla="*/ 3186 w 3725"/>
                  <a:gd name="connsiteY11" fmla="*/ 2249 h 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 h="6927">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w="894" cap="flat">
                <a:noFill/>
                <a:prstDash val="solid"/>
                <a:miter/>
              </a:ln>
            </p:spPr>
            <p:txBody>
              <a:bodyPr rtlCol="0" anchor="ctr"/>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name="connsiteX0" fmla="*/ 6568 w 9180"/>
                  <a:gd name="connsiteY0" fmla="*/ 3331 h 6839"/>
                  <a:gd name="connsiteX1" fmla="*/ 9177 w 9180"/>
                  <a:gd name="connsiteY1" fmla="*/ 5760 h 6839"/>
                  <a:gd name="connsiteX2" fmla="*/ 8007 w 9180"/>
                  <a:gd name="connsiteY2" fmla="*/ 5580 h 6839"/>
                  <a:gd name="connsiteX3" fmla="*/ 8547 w 9180"/>
                  <a:gd name="connsiteY3" fmla="*/ 6210 h 6839"/>
                  <a:gd name="connsiteX4" fmla="*/ 8907 w 9180"/>
                  <a:gd name="connsiteY4" fmla="*/ 6839 h 6839"/>
                  <a:gd name="connsiteX5" fmla="*/ 6118 w 9180"/>
                  <a:gd name="connsiteY5" fmla="*/ 5220 h 6839"/>
                  <a:gd name="connsiteX6" fmla="*/ 540 w 9180"/>
                  <a:gd name="connsiteY6" fmla="*/ 901 h 6839"/>
                  <a:gd name="connsiteX7" fmla="*/ 0 w 9180"/>
                  <a:gd name="connsiteY7" fmla="*/ 362 h 6839"/>
                  <a:gd name="connsiteX8" fmla="*/ 180 w 9180"/>
                  <a:gd name="connsiteY8" fmla="*/ 2 h 6839"/>
                  <a:gd name="connsiteX9" fmla="*/ 6568 w 9180"/>
                  <a:gd name="connsiteY9" fmla="*/ 3331 h 6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80" h="6839">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w="894" cap="flat">
                <a:noFill/>
                <a:prstDash val="solid"/>
                <a:miter/>
              </a:ln>
            </p:spPr>
            <p:txBody>
              <a:bodyPr rtlCol="0" anchor="ctr"/>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name="connsiteX0" fmla="*/ 5221 w 7830"/>
                  <a:gd name="connsiteY0" fmla="*/ 2159 h 4504"/>
                  <a:gd name="connsiteX1" fmla="*/ 7831 w 7830"/>
                  <a:gd name="connsiteY1" fmla="*/ 4408 h 4504"/>
                  <a:gd name="connsiteX2" fmla="*/ 7831 w 7830"/>
                  <a:gd name="connsiteY2" fmla="*/ 4498 h 4504"/>
                  <a:gd name="connsiteX3" fmla="*/ 3 w 7830"/>
                  <a:gd name="connsiteY3" fmla="*/ 0 h 4504"/>
                  <a:gd name="connsiteX4" fmla="*/ 93 w 7830"/>
                  <a:gd name="connsiteY4" fmla="*/ 0 h 4504"/>
                  <a:gd name="connsiteX5" fmla="*/ 93 w 7830"/>
                  <a:gd name="connsiteY5" fmla="*/ 0 h 4504"/>
                  <a:gd name="connsiteX6" fmla="*/ 93 w 7830"/>
                  <a:gd name="connsiteY6" fmla="*/ 0 h 4504"/>
                  <a:gd name="connsiteX7" fmla="*/ 93 w 7830"/>
                  <a:gd name="connsiteY7" fmla="*/ 0 h 4504"/>
                  <a:gd name="connsiteX8" fmla="*/ 93 w 7830"/>
                  <a:gd name="connsiteY8" fmla="*/ 0 h 4504"/>
                  <a:gd name="connsiteX9" fmla="*/ 93 w 7830"/>
                  <a:gd name="connsiteY9" fmla="*/ 0 h 4504"/>
                  <a:gd name="connsiteX10" fmla="*/ 93 w 7830"/>
                  <a:gd name="connsiteY10" fmla="*/ 0 h 4504"/>
                  <a:gd name="connsiteX11" fmla="*/ 93 w 7830"/>
                  <a:gd name="connsiteY11" fmla="*/ 0 h 4504"/>
                  <a:gd name="connsiteX12" fmla="*/ 93 w 7830"/>
                  <a:gd name="connsiteY12" fmla="*/ 0 h 4504"/>
                  <a:gd name="connsiteX13" fmla="*/ 5221 w 7830"/>
                  <a:gd name="connsiteY13" fmla="*/ 2159 h 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30" h="4504">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w="894" cap="flat">
                <a:noFill/>
                <a:prstDash val="solid"/>
                <a:miter/>
              </a:ln>
            </p:spPr>
            <p:txBody>
              <a:bodyPr rtlCol="0" anchor="ctr"/>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name="connsiteX0" fmla="*/ 14028 w 14297"/>
                  <a:gd name="connsiteY0" fmla="*/ 5129 h 5849"/>
                  <a:gd name="connsiteX1" fmla="*/ 14298 w 14297"/>
                  <a:gd name="connsiteY1" fmla="*/ 5489 h 5849"/>
                  <a:gd name="connsiteX2" fmla="*/ 12408 w 14297"/>
                  <a:gd name="connsiteY2" fmla="*/ 5849 h 5849"/>
                  <a:gd name="connsiteX3" fmla="*/ 4761 w 14297"/>
                  <a:gd name="connsiteY3" fmla="*/ 4140 h 5849"/>
                  <a:gd name="connsiteX4" fmla="*/ 4041 w 14297"/>
                  <a:gd name="connsiteY4" fmla="*/ 4500 h 5849"/>
                  <a:gd name="connsiteX5" fmla="*/ 2962 w 14297"/>
                  <a:gd name="connsiteY5" fmla="*/ 4950 h 5849"/>
                  <a:gd name="connsiteX6" fmla="*/ 1432 w 14297"/>
                  <a:gd name="connsiteY6" fmla="*/ 4320 h 5849"/>
                  <a:gd name="connsiteX7" fmla="*/ 2422 w 14297"/>
                  <a:gd name="connsiteY7" fmla="*/ 3780 h 5849"/>
                  <a:gd name="connsiteX8" fmla="*/ 1792 w 14297"/>
                  <a:gd name="connsiteY8" fmla="*/ 2610 h 5849"/>
                  <a:gd name="connsiteX9" fmla="*/ 892 w 14297"/>
                  <a:gd name="connsiteY9" fmla="*/ 1 h 5849"/>
                  <a:gd name="connsiteX10" fmla="*/ 14028 w 14297"/>
                  <a:gd name="connsiteY10" fmla="*/ 5129 h 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97" h="5849">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w="894" cap="flat">
                <a:noFill/>
                <a:prstDash val="solid"/>
                <a:miter/>
              </a:ln>
            </p:spPr>
            <p:txBody>
              <a:bodyPr rtlCol="0" anchor="ctr"/>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name="connsiteX0" fmla="*/ 3304 w 4491"/>
                  <a:gd name="connsiteY0" fmla="*/ 1183 h 3162"/>
                  <a:gd name="connsiteX1" fmla="*/ 4474 w 4491"/>
                  <a:gd name="connsiteY1" fmla="*/ 2443 h 3162"/>
                  <a:gd name="connsiteX2" fmla="*/ 4024 w 4491"/>
                  <a:gd name="connsiteY2" fmla="*/ 3162 h 3162"/>
                  <a:gd name="connsiteX3" fmla="*/ 3304 w 4491"/>
                  <a:gd name="connsiteY3" fmla="*/ 2982 h 3162"/>
                  <a:gd name="connsiteX4" fmla="*/ 785 w 4491"/>
                  <a:gd name="connsiteY4" fmla="*/ 1273 h 3162"/>
                  <a:gd name="connsiteX5" fmla="*/ 65 w 4491"/>
                  <a:gd name="connsiteY5" fmla="*/ 193 h 3162"/>
                  <a:gd name="connsiteX6" fmla="*/ 605 w 4491"/>
                  <a:gd name="connsiteY6" fmla="*/ 13 h 3162"/>
                  <a:gd name="connsiteX7" fmla="*/ 3304 w 4491"/>
                  <a:gd name="connsiteY7" fmla="*/ 1183 h 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1" h="3162">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w="894" cap="flat">
                <a:noFill/>
                <a:prstDash val="solid"/>
                <a:miter/>
              </a:ln>
            </p:spPr>
            <p:txBody>
              <a:bodyPr rtlCol="0" anchor="ctr"/>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name="connsiteX0" fmla="*/ 18354 w 20354"/>
                  <a:gd name="connsiteY0" fmla="*/ 4229 h 6973"/>
                  <a:gd name="connsiteX1" fmla="*/ 19973 w 20354"/>
                  <a:gd name="connsiteY1" fmla="*/ 6928 h 6973"/>
                  <a:gd name="connsiteX2" fmla="*/ 9267 w 20354"/>
                  <a:gd name="connsiteY2" fmla="*/ 4408 h 6973"/>
                  <a:gd name="connsiteX3" fmla="*/ 0 w 20354"/>
                  <a:gd name="connsiteY3" fmla="*/ 90 h 6973"/>
                  <a:gd name="connsiteX4" fmla="*/ 0 w 20354"/>
                  <a:gd name="connsiteY4" fmla="*/ 0 h 6973"/>
                  <a:gd name="connsiteX5" fmla="*/ 0 w 20354"/>
                  <a:gd name="connsiteY5" fmla="*/ 0 h 6973"/>
                  <a:gd name="connsiteX6" fmla="*/ 0 w 20354"/>
                  <a:gd name="connsiteY6" fmla="*/ 0 h 6973"/>
                  <a:gd name="connsiteX7" fmla="*/ 0 w 20354"/>
                  <a:gd name="connsiteY7" fmla="*/ 0 h 6973"/>
                  <a:gd name="connsiteX8" fmla="*/ 0 w 20354"/>
                  <a:gd name="connsiteY8" fmla="*/ 0 h 6973"/>
                  <a:gd name="connsiteX9" fmla="*/ 0 w 20354"/>
                  <a:gd name="connsiteY9" fmla="*/ 0 h 6973"/>
                  <a:gd name="connsiteX10" fmla="*/ 0 w 20354"/>
                  <a:gd name="connsiteY10" fmla="*/ 0 h 6973"/>
                  <a:gd name="connsiteX11" fmla="*/ 0 w 20354"/>
                  <a:gd name="connsiteY11" fmla="*/ 0 h 6973"/>
                  <a:gd name="connsiteX12" fmla="*/ 180 w 20354"/>
                  <a:gd name="connsiteY12" fmla="*/ 0 h 6973"/>
                  <a:gd name="connsiteX13" fmla="*/ 3329 w 20354"/>
                  <a:gd name="connsiteY13" fmla="*/ 990 h 6973"/>
                  <a:gd name="connsiteX14" fmla="*/ 7377 w 20354"/>
                  <a:gd name="connsiteY14" fmla="*/ 1350 h 6973"/>
                  <a:gd name="connsiteX15" fmla="*/ 8277 w 20354"/>
                  <a:gd name="connsiteY15" fmla="*/ 1709 h 6973"/>
                  <a:gd name="connsiteX16" fmla="*/ 9087 w 20354"/>
                  <a:gd name="connsiteY16" fmla="*/ 2249 h 6973"/>
                  <a:gd name="connsiteX17" fmla="*/ 9627 w 20354"/>
                  <a:gd name="connsiteY17" fmla="*/ 2249 h 6973"/>
                  <a:gd name="connsiteX18" fmla="*/ 14575 w 20354"/>
                  <a:gd name="connsiteY18" fmla="*/ 2969 h 6973"/>
                  <a:gd name="connsiteX19" fmla="*/ 18354 w 20354"/>
                  <a:gd name="connsiteY19" fmla="*/ 4229 h 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354" h="6973">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w="894" cap="flat">
                <a:noFill/>
                <a:prstDash val="solid"/>
                <a:miter/>
              </a:ln>
            </p:spPr>
            <p:txBody>
              <a:bodyPr rtlCol="0" anchor="ctr"/>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name="connsiteX0" fmla="*/ 18983 w 21780"/>
                  <a:gd name="connsiteY0" fmla="*/ 5128 h 9188"/>
                  <a:gd name="connsiteX1" fmla="*/ 19073 w 21780"/>
                  <a:gd name="connsiteY1" fmla="*/ 5218 h 9188"/>
                  <a:gd name="connsiteX2" fmla="*/ 18444 w 21780"/>
                  <a:gd name="connsiteY2" fmla="*/ 5668 h 9188"/>
                  <a:gd name="connsiteX3" fmla="*/ 19613 w 21780"/>
                  <a:gd name="connsiteY3" fmla="*/ 6658 h 9188"/>
                  <a:gd name="connsiteX4" fmla="*/ 21772 w 21780"/>
                  <a:gd name="connsiteY4" fmla="*/ 8547 h 9188"/>
                  <a:gd name="connsiteX5" fmla="*/ 19163 w 21780"/>
                  <a:gd name="connsiteY5" fmla="*/ 9087 h 9188"/>
                  <a:gd name="connsiteX6" fmla="*/ 15295 w 21780"/>
                  <a:gd name="connsiteY6" fmla="*/ 7647 h 9188"/>
                  <a:gd name="connsiteX7" fmla="*/ 14125 w 21780"/>
                  <a:gd name="connsiteY7" fmla="*/ 7108 h 9188"/>
                  <a:gd name="connsiteX8" fmla="*/ 8097 w 21780"/>
                  <a:gd name="connsiteY8" fmla="*/ 3149 h 9188"/>
                  <a:gd name="connsiteX9" fmla="*/ 0 w 21780"/>
                  <a:gd name="connsiteY9" fmla="*/ 0 h 9188"/>
                  <a:gd name="connsiteX10" fmla="*/ 2879 w 21780"/>
                  <a:gd name="connsiteY10" fmla="*/ 990 h 9188"/>
                  <a:gd name="connsiteX11" fmla="*/ 8547 w 21780"/>
                  <a:gd name="connsiteY11" fmla="*/ 2699 h 9188"/>
                  <a:gd name="connsiteX12" fmla="*/ 9807 w 21780"/>
                  <a:gd name="connsiteY12" fmla="*/ 2249 h 9188"/>
                  <a:gd name="connsiteX13" fmla="*/ 14755 w 21780"/>
                  <a:gd name="connsiteY13" fmla="*/ 3869 h 9188"/>
                  <a:gd name="connsiteX14" fmla="*/ 18983 w 21780"/>
                  <a:gd name="connsiteY14" fmla="*/ 5128 h 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780" h="9188">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w="894" cap="flat">
                <a:noFill/>
                <a:prstDash val="solid"/>
                <a:miter/>
              </a:ln>
            </p:spPr>
            <p:txBody>
              <a:bodyPr rtlCol="0" anchor="ctr"/>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name="connsiteX0" fmla="*/ 29690 w 29869"/>
                  <a:gd name="connsiteY0" fmla="*/ 10886 h 12877"/>
                  <a:gd name="connsiteX1" fmla="*/ 29869 w 29869"/>
                  <a:gd name="connsiteY1" fmla="*/ 11246 h 12877"/>
                  <a:gd name="connsiteX2" fmla="*/ 27710 w 29869"/>
                  <a:gd name="connsiteY2" fmla="*/ 10976 h 12877"/>
                  <a:gd name="connsiteX3" fmla="*/ 27620 w 29869"/>
                  <a:gd name="connsiteY3" fmla="*/ 11066 h 12877"/>
                  <a:gd name="connsiteX4" fmla="*/ 27800 w 29869"/>
                  <a:gd name="connsiteY4" fmla="*/ 11426 h 12877"/>
                  <a:gd name="connsiteX5" fmla="*/ 23932 w 29869"/>
                  <a:gd name="connsiteY5" fmla="*/ 9986 h 12877"/>
                  <a:gd name="connsiteX6" fmla="*/ 24022 w 29869"/>
                  <a:gd name="connsiteY6" fmla="*/ 10526 h 12877"/>
                  <a:gd name="connsiteX7" fmla="*/ 22492 w 29869"/>
                  <a:gd name="connsiteY7" fmla="*/ 11786 h 12877"/>
                  <a:gd name="connsiteX8" fmla="*/ 21502 w 29869"/>
                  <a:gd name="connsiteY8" fmla="*/ 11876 h 12877"/>
                  <a:gd name="connsiteX9" fmla="*/ 17724 w 29869"/>
                  <a:gd name="connsiteY9" fmla="*/ 9986 h 12877"/>
                  <a:gd name="connsiteX10" fmla="*/ 17724 w 29869"/>
                  <a:gd name="connsiteY10" fmla="*/ 9986 h 12877"/>
                  <a:gd name="connsiteX11" fmla="*/ 17724 w 29869"/>
                  <a:gd name="connsiteY11" fmla="*/ 9986 h 12877"/>
                  <a:gd name="connsiteX12" fmla="*/ 17724 w 29869"/>
                  <a:gd name="connsiteY12" fmla="*/ 9986 h 12877"/>
                  <a:gd name="connsiteX13" fmla="*/ 17724 w 29869"/>
                  <a:gd name="connsiteY13" fmla="*/ 9986 h 12877"/>
                  <a:gd name="connsiteX14" fmla="*/ 17724 w 29869"/>
                  <a:gd name="connsiteY14" fmla="*/ 9986 h 12877"/>
                  <a:gd name="connsiteX15" fmla="*/ 17724 w 29869"/>
                  <a:gd name="connsiteY15" fmla="*/ 9986 h 12877"/>
                  <a:gd name="connsiteX16" fmla="*/ 17724 w 29869"/>
                  <a:gd name="connsiteY16" fmla="*/ 9986 h 12877"/>
                  <a:gd name="connsiteX17" fmla="*/ 17724 w 29869"/>
                  <a:gd name="connsiteY17" fmla="*/ 9986 h 12877"/>
                  <a:gd name="connsiteX18" fmla="*/ 18713 w 29869"/>
                  <a:gd name="connsiteY18" fmla="*/ 11066 h 12877"/>
                  <a:gd name="connsiteX19" fmla="*/ 20693 w 29869"/>
                  <a:gd name="connsiteY19" fmla="*/ 12776 h 12877"/>
                  <a:gd name="connsiteX20" fmla="*/ 20603 w 29869"/>
                  <a:gd name="connsiteY20" fmla="*/ 12865 h 12877"/>
                  <a:gd name="connsiteX21" fmla="*/ 16194 w 29869"/>
                  <a:gd name="connsiteY21" fmla="*/ 12056 h 12877"/>
                  <a:gd name="connsiteX22" fmla="*/ 8997 w 29869"/>
                  <a:gd name="connsiteY22" fmla="*/ 9177 h 12877"/>
                  <a:gd name="connsiteX23" fmla="*/ 5938 w 29869"/>
                  <a:gd name="connsiteY23" fmla="*/ 7467 h 12877"/>
                  <a:gd name="connsiteX24" fmla="*/ 6118 w 29869"/>
                  <a:gd name="connsiteY24" fmla="*/ 7377 h 12877"/>
                  <a:gd name="connsiteX25" fmla="*/ 6118 w 29869"/>
                  <a:gd name="connsiteY25" fmla="*/ 7377 h 12877"/>
                  <a:gd name="connsiteX26" fmla="*/ 6118 w 29869"/>
                  <a:gd name="connsiteY26" fmla="*/ 7377 h 12877"/>
                  <a:gd name="connsiteX27" fmla="*/ 6118 w 29869"/>
                  <a:gd name="connsiteY27" fmla="*/ 7377 h 12877"/>
                  <a:gd name="connsiteX28" fmla="*/ 6118 w 29869"/>
                  <a:gd name="connsiteY28" fmla="*/ 7377 h 12877"/>
                  <a:gd name="connsiteX29" fmla="*/ 6118 w 29869"/>
                  <a:gd name="connsiteY29" fmla="*/ 7377 h 12877"/>
                  <a:gd name="connsiteX30" fmla="*/ 6118 w 29869"/>
                  <a:gd name="connsiteY30" fmla="*/ 7377 h 12877"/>
                  <a:gd name="connsiteX31" fmla="*/ 6118 w 29869"/>
                  <a:gd name="connsiteY31" fmla="*/ 7377 h 12877"/>
                  <a:gd name="connsiteX32" fmla="*/ 6118 w 29869"/>
                  <a:gd name="connsiteY32" fmla="*/ 7377 h 12877"/>
                  <a:gd name="connsiteX33" fmla="*/ 6748 w 29869"/>
                  <a:gd name="connsiteY33" fmla="*/ 7377 h 12877"/>
                  <a:gd name="connsiteX34" fmla="*/ 6748 w 29869"/>
                  <a:gd name="connsiteY34" fmla="*/ 7197 h 12877"/>
                  <a:gd name="connsiteX35" fmla="*/ 3419 w 29869"/>
                  <a:gd name="connsiteY35" fmla="*/ 5218 h 12877"/>
                  <a:gd name="connsiteX36" fmla="*/ 2069 w 29869"/>
                  <a:gd name="connsiteY36" fmla="*/ 4049 h 12877"/>
                  <a:gd name="connsiteX37" fmla="*/ 2249 w 29869"/>
                  <a:gd name="connsiteY37" fmla="*/ 3689 h 12877"/>
                  <a:gd name="connsiteX38" fmla="*/ 0 w 29869"/>
                  <a:gd name="connsiteY38" fmla="*/ 2069 h 12877"/>
                  <a:gd name="connsiteX39" fmla="*/ 630 w 29869"/>
                  <a:gd name="connsiteY39" fmla="*/ 1439 h 12877"/>
                  <a:gd name="connsiteX40" fmla="*/ 360 w 29869"/>
                  <a:gd name="connsiteY40" fmla="*/ 360 h 12877"/>
                  <a:gd name="connsiteX41" fmla="*/ 990 w 29869"/>
                  <a:gd name="connsiteY41" fmla="*/ 0 h 12877"/>
                  <a:gd name="connsiteX42" fmla="*/ 1529 w 29869"/>
                  <a:gd name="connsiteY42" fmla="*/ 180 h 12877"/>
                  <a:gd name="connsiteX43" fmla="*/ 8097 w 29869"/>
                  <a:gd name="connsiteY43" fmla="*/ 2879 h 12877"/>
                  <a:gd name="connsiteX44" fmla="*/ 10526 w 29869"/>
                  <a:gd name="connsiteY44" fmla="*/ 3599 h 12877"/>
                  <a:gd name="connsiteX45" fmla="*/ 12686 w 29869"/>
                  <a:gd name="connsiteY45" fmla="*/ 4858 h 12877"/>
                  <a:gd name="connsiteX46" fmla="*/ 13675 w 29869"/>
                  <a:gd name="connsiteY46" fmla="*/ 4948 h 12877"/>
                  <a:gd name="connsiteX47" fmla="*/ 11156 w 29869"/>
                  <a:gd name="connsiteY47" fmla="*/ 3059 h 12877"/>
                  <a:gd name="connsiteX48" fmla="*/ 8187 w 29869"/>
                  <a:gd name="connsiteY48" fmla="*/ 1170 h 12877"/>
                  <a:gd name="connsiteX49" fmla="*/ 13225 w 29869"/>
                  <a:gd name="connsiteY49" fmla="*/ 2609 h 12877"/>
                  <a:gd name="connsiteX50" fmla="*/ 17094 w 29869"/>
                  <a:gd name="connsiteY50" fmla="*/ 4229 h 12877"/>
                  <a:gd name="connsiteX51" fmla="*/ 22582 w 29869"/>
                  <a:gd name="connsiteY51" fmla="*/ 8007 h 12877"/>
                  <a:gd name="connsiteX52" fmla="*/ 29060 w 29869"/>
                  <a:gd name="connsiteY52" fmla="*/ 10436 h 12877"/>
                  <a:gd name="connsiteX53" fmla="*/ 29690 w 29869"/>
                  <a:gd name="connsiteY53" fmla="*/ 10886 h 1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869" h="12877">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w="894" cap="flat">
                <a:noFill/>
                <a:prstDash val="solid"/>
                <a:miter/>
              </a:ln>
            </p:spPr>
            <p:txBody>
              <a:bodyPr rtlCol="0" anchor="ctr"/>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name="connsiteX0" fmla="*/ 3599 w 6207"/>
                  <a:gd name="connsiteY0" fmla="*/ 1619 h 3868"/>
                  <a:gd name="connsiteX1" fmla="*/ 5218 w 6207"/>
                  <a:gd name="connsiteY1" fmla="*/ 3149 h 3868"/>
                  <a:gd name="connsiteX2" fmla="*/ 6208 w 6207"/>
                  <a:gd name="connsiteY2" fmla="*/ 3869 h 3868"/>
                  <a:gd name="connsiteX3" fmla="*/ 4049 w 6207"/>
                  <a:gd name="connsiteY3" fmla="*/ 2969 h 3868"/>
                  <a:gd name="connsiteX4" fmla="*/ 0 w 6207"/>
                  <a:gd name="connsiteY4" fmla="*/ 0 h 3868"/>
                  <a:gd name="connsiteX5" fmla="*/ 0 w 6207"/>
                  <a:gd name="connsiteY5" fmla="*/ 0 h 3868"/>
                  <a:gd name="connsiteX6" fmla="*/ 2879 w 6207"/>
                  <a:gd name="connsiteY6" fmla="*/ 1170 h 3868"/>
                  <a:gd name="connsiteX7" fmla="*/ 3599 w 6207"/>
                  <a:gd name="connsiteY7" fmla="*/ 1619 h 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7" h="3868">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w="894" cap="flat">
                <a:noFill/>
                <a:prstDash val="solid"/>
                <a:miter/>
              </a:ln>
            </p:spPr>
            <p:txBody>
              <a:bodyPr rtlCol="0" anchor="ctr"/>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name="connsiteX0" fmla="*/ 17102 w 17568"/>
                  <a:gd name="connsiteY0" fmla="*/ 6208 h 11066"/>
                  <a:gd name="connsiteX1" fmla="*/ 17102 w 17568"/>
                  <a:gd name="connsiteY1" fmla="*/ 8007 h 11066"/>
                  <a:gd name="connsiteX2" fmla="*/ 11164 w 17568"/>
                  <a:gd name="connsiteY2" fmla="*/ 9087 h 11066"/>
                  <a:gd name="connsiteX3" fmla="*/ 10534 w 17568"/>
                  <a:gd name="connsiteY3" fmla="*/ 8997 h 11066"/>
                  <a:gd name="connsiteX4" fmla="*/ 6216 w 17568"/>
                  <a:gd name="connsiteY4" fmla="*/ 9087 h 11066"/>
                  <a:gd name="connsiteX5" fmla="*/ 1267 w 17568"/>
                  <a:gd name="connsiteY5" fmla="*/ 10976 h 11066"/>
                  <a:gd name="connsiteX6" fmla="*/ 1267 w 17568"/>
                  <a:gd name="connsiteY6" fmla="*/ 10976 h 11066"/>
                  <a:gd name="connsiteX7" fmla="*/ 818 w 17568"/>
                  <a:gd name="connsiteY7" fmla="*/ 11066 h 11066"/>
                  <a:gd name="connsiteX8" fmla="*/ 8 w 17568"/>
                  <a:gd name="connsiteY8" fmla="*/ 9717 h 11066"/>
                  <a:gd name="connsiteX9" fmla="*/ 278 w 17568"/>
                  <a:gd name="connsiteY9" fmla="*/ 7557 h 11066"/>
                  <a:gd name="connsiteX10" fmla="*/ 98 w 17568"/>
                  <a:gd name="connsiteY10" fmla="*/ 5578 h 11066"/>
                  <a:gd name="connsiteX11" fmla="*/ 98 w 17568"/>
                  <a:gd name="connsiteY11" fmla="*/ 5308 h 11066"/>
                  <a:gd name="connsiteX12" fmla="*/ 1897 w 17568"/>
                  <a:gd name="connsiteY12" fmla="*/ 4948 h 11066"/>
                  <a:gd name="connsiteX13" fmla="*/ 368 w 17568"/>
                  <a:gd name="connsiteY13" fmla="*/ 3329 h 11066"/>
                  <a:gd name="connsiteX14" fmla="*/ 728 w 17568"/>
                  <a:gd name="connsiteY14" fmla="*/ 2609 h 11066"/>
                  <a:gd name="connsiteX15" fmla="*/ 638 w 17568"/>
                  <a:gd name="connsiteY15" fmla="*/ 1979 h 11066"/>
                  <a:gd name="connsiteX16" fmla="*/ 638 w 17568"/>
                  <a:gd name="connsiteY16" fmla="*/ 1889 h 11066"/>
                  <a:gd name="connsiteX17" fmla="*/ 908 w 17568"/>
                  <a:gd name="connsiteY17" fmla="*/ 1350 h 11066"/>
                  <a:gd name="connsiteX18" fmla="*/ 818 w 17568"/>
                  <a:gd name="connsiteY18" fmla="*/ 540 h 11066"/>
                  <a:gd name="connsiteX19" fmla="*/ 908 w 17568"/>
                  <a:gd name="connsiteY19" fmla="*/ 540 h 11066"/>
                  <a:gd name="connsiteX20" fmla="*/ 908 w 17568"/>
                  <a:gd name="connsiteY20" fmla="*/ 540 h 11066"/>
                  <a:gd name="connsiteX21" fmla="*/ 908 w 17568"/>
                  <a:gd name="connsiteY21" fmla="*/ 540 h 11066"/>
                  <a:gd name="connsiteX22" fmla="*/ 908 w 17568"/>
                  <a:gd name="connsiteY22" fmla="*/ 540 h 11066"/>
                  <a:gd name="connsiteX23" fmla="*/ 908 w 17568"/>
                  <a:gd name="connsiteY23" fmla="*/ 540 h 11066"/>
                  <a:gd name="connsiteX24" fmla="*/ 908 w 17568"/>
                  <a:gd name="connsiteY24" fmla="*/ 540 h 11066"/>
                  <a:gd name="connsiteX25" fmla="*/ 908 w 17568"/>
                  <a:gd name="connsiteY25" fmla="*/ 540 h 11066"/>
                  <a:gd name="connsiteX26" fmla="*/ 908 w 17568"/>
                  <a:gd name="connsiteY26" fmla="*/ 540 h 11066"/>
                  <a:gd name="connsiteX27" fmla="*/ 2977 w 17568"/>
                  <a:gd name="connsiteY27" fmla="*/ 1350 h 11066"/>
                  <a:gd name="connsiteX28" fmla="*/ 3067 w 17568"/>
                  <a:gd name="connsiteY28" fmla="*/ 1260 h 11066"/>
                  <a:gd name="connsiteX29" fmla="*/ 3067 w 17568"/>
                  <a:gd name="connsiteY29" fmla="*/ 0 h 11066"/>
                  <a:gd name="connsiteX30" fmla="*/ 3247 w 17568"/>
                  <a:gd name="connsiteY30" fmla="*/ 0 h 11066"/>
                  <a:gd name="connsiteX31" fmla="*/ 3517 w 17568"/>
                  <a:gd name="connsiteY31" fmla="*/ 90 h 11066"/>
                  <a:gd name="connsiteX32" fmla="*/ 4866 w 17568"/>
                  <a:gd name="connsiteY32" fmla="*/ 630 h 11066"/>
                  <a:gd name="connsiteX33" fmla="*/ 5676 w 17568"/>
                  <a:gd name="connsiteY33" fmla="*/ 630 h 11066"/>
                  <a:gd name="connsiteX34" fmla="*/ 6126 w 17568"/>
                  <a:gd name="connsiteY34" fmla="*/ 2159 h 11066"/>
                  <a:gd name="connsiteX35" fmla="*/ 7205 w 17568"/>
                  <a:gd name="connsiteY35" fmla="*/ 2069 h 11066"/>
                  <a:gd name="connsiteX36" fmla="*/ 7385 w 17568"/>
                  <a:gd name="connsiteY36" fmla="*/ 1799 h 11066"/>
                  <a:gd name="connsiteX37" fmla="*/ 9095 w 17568"/>
                  <a:gd name="connsiteY37" fmla="*/ 1889 h 11066"/>
                  <a:gd name="connsiteX38" fmla="*/ 10354 w 17568"/>
                  <a:gd name="connsiteY38" fmla="*/ 2609 h 11066"/>
                  <a:gd name="connsiteX39" fmla="*/ 10984 w 17568"/>
                  <a:gd name="connsiteY39" fmla="*/ 2699 h 11066"/>
                  <a:gd name="connsiteX40" fmla="*/ 14853 w 17568"/>
                  <a:gd name="connsiteY40" fmla="*/ 4498 h 11066"/>
                  <a:gd name="connsiteX41" fmla="*/ 17102 w 17568"/>
                  <a:gd name="connsiteY41" fmla="*/ 6208 h 1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568" h="11066">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w="894" cap="flat">
                <a:noFill/>
                <a:prstDash val="solid"/>
                <a:miter/>
              </a:ln>
            </p:spPr>
            <p:txBody>
              <a:bodyPr rtlCol="0" anchor="ctr"/>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name="connsiteX0" fmla="*/ 21233 w 23237"/>
                  <a:gd name="connsiteY0" fmla="*/ 3509 h 9986"/>
                  <a:gd name="connsiteX1" fmla="*/ 20783 w 23237"/>
                  <a:gd name="connsiteY1" fmla="*/ 4139 h 9986"/>
                  <a:gd name="connsiteX2" fmla="*/ 21053 w 23237"/>
                  <a:gd name="connsiteY2" fmla="*/ 4948 h 9986"/>
                  <a:gd name="connsiteX3" fmla="*/ 21502 w 23237"/>
                  <a:gd name="connsiteY3" fmla="*/ 6118 h 9986"/>
                  <a:gd name="connsiteX4" fmla="*/ 19703 w 23237"/>
                  <a:gd name="connsiteY4" fmla="*/ 6118 h 9986"/>
                  <a:gd name="connsiteX5" fmla="*/ 22042 w 23237"/>
                  <a:gd name="connsiteY5" fmla="*/ 7467 h 9986"/>
                  <a:gd name="connsiteX6" fmla="*/ 23212 w 23237"/>
                  <a:gd name="connsiteY6" fmla="*/ 8907 h 9986"/>
                  <a:gd name="connsiteX7" fmla="*/ 18983 w 23237"/>
                  <a:gd name="connsiteY7" fmla="*/ 9987 h 9986"/>
                  <a:gd name="connsiteX8" fmla="*/ 13675 w 23237"/>
                  <a:gd name="connsiteY8" fmla="*/ 8817 h 9986"/>
                  <a:gd name="connsiteX9" fmla="*/ 13675 w 23237"/>
                  <a:gd name="connsiteY9" fmla="*/ 8817 h 9986"/>
                  <a:gd name="connsiteX10" fmla="*/ 13675 w 23237"/>
                  <a:gd name="connsiteY10" fmla="*/ 8817 h 9986"/>
                  <a:gd name="connsiteX11" fmla="*/ 13675 w 23237"/>
                  <a:gd name="connsiteY11" fmla="*/ 8817 h 9986"/>
                  <a:gd name="connsiteX12" fmla="*/ 13675 w 23237"/>
                  <a:gd name="connsiteY12" fmla="*/ 8817 h 9986"/>
                  <a:gd name="connsiteX13" fmla="*/ 13675 w 23237"/>
                  <a:gd name="connsiteY13" fmla="*/ 8817 h 9986"/>
                  <a:gd name="connsiteX14" fmla="*/ 13675 w 23237"/>
                  <a:gd name="connsiteY14" fmla="*/ 8817 h 9986"/>
                  <a:gd name="connsiteX15" fmla="*/ 13675 w 23237"/>
                  <a:gd name="connsiteY15" fmla="*/ 8817 h 9986"/>
                  <a:gd name="connsiteX16" fmla="*/ 13675 w 23237"/>
                  <a:gd name="connsiteY16" fmla="*/ 8817 h 9986"/>
                  <a:gd name="connsiteX17" fmla="*/ 12506 w 23237"/>
                  <a:gd name="connsiteY17" fmla="*/ 8547 h 9986"/>
                  <a:gd name="connsiteX18" fmla="*/ 11066 w 23237"/>
                  <a:gd name="connsiteY18" fmla="*/ 8187 h 9986"/>
                  <a:gd name="connsiteX19" fmla="*/ 10076 w 23237"/>
                  <a:gd name="connsiteY19" fmla="*/ 7377 h 9986"/>
                  <a:gd name="connsiteX20" fmla="*/ 8097 w 23237"/>
                  <a:gd name="connsiteY20" fmla="*/ 7917 h 9986"/>
                  <a:gd name="connsiteX21" fmla="*/ 6298 w 23237"/>
                  <a:gd name="connsiteY21" fmla="*/ 7108 h 9986"/>
                  <a:gd name="connsiteX22" fmla="*/ 4948 w 23237"/>
                  <a:gd name="connsiteY22" fmla="*/ 6118 h 9986"/>
                  <a:gd name="connsiteX23" fmla="*/ 4049 w 23237"/>
                  <a:gd name="connsiteY23" fmla="*/ 4948 h 9986"/>
                  <a:gd name="connsiteX24" fmla="*/ 1080 w 23237"/>
                  <a:gd name="connsiteY24" fmla="*/ 4408 h 9986"/>
                  <a:gd name="connsiteX25" fmla="*/ 990 w 23237"/>
                  <a:gd name="connsiteY25" fmla="*/ 4678 h 9986"/>
                  <a:gd name="connsiteX26" fmla="*/ 0 w 23237"/>
                  <a:gd name="connsiteY26" fmla="*/ 4408 h 9986"/>
                  <a:gd name="connsiteX27" fmla="*/ 90 w 23237"/>
                  <a:gd name="connsiteY27" fmla="*/ 4318 h 9986"/>
                  <a:gd name="connsiteX28" fmla="*/ 3059 w 23237"/>
                  <a:gd name="connsiteY28" fmla="*/ 2879 h 9986"/>
                  <a:gd name="connsiteX29" fmla="*/ 3419 w 23237"/>
                  <a:gd name="connsiteY29" fmla="*/ 2069 h 9986"/>
                  <a:gd name="connsiteX30" fmla="*/ 3239 w 23237"/>
                  <a:gd name="connsiteY30" fmla="*/ 1439 h 9986"/>
                  <a:gd name="connsiteX31" fmla="*/ 4588 w 23237"/>
                  <a:gd name="connsiteY31" fmla="*/ 720 h 9986"/>
                  <a:gd name="connsiteX32" fmla="*/ 10526 w 23237"/>
                  <a:gd name="connsiteY32" fmla="*/ 0 h 9986"/>
                  <a:gd name="connsiteX33" fmla="*/ 13945 w 23237"/>
                  <a:gd name="connsiteY33" fmla="*/ 1709 h 9986"/>
                  <a:gd name="connsiteX34" fmla="*/ 12146 w 23237"/>
                  <a:gd name="connsiteY34" fmla="*/ 2969 h 9986"/>
                  <a:gd name="connsiteX35" fmla="*/ 14935 w 23237"/>
                  <a:gd name="connsiteY35" fmla="*/ 1439 h 9986"/>
                  <a:gd name="connsiteX36" fmla="*/ 14485 w 23237"/>
                  <a:gd name="connsiteY36" fmla="*/ 720 h 9986"/>
                  <a:gd name="connsiteX37" fmla="*/ 21233 w 23237"/>
                  <a:gd name="connsiteY37" fmla="*/ 3509 h 9986"/>
                  <a:gd name="connsiteX38" fmla="*/ 21233 w 23237"/>
                  <a:gd name="connsiteY38" fmla="*/ 3509 h 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237" h="9986">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w="894" cap="flat">
                <a:noFill/>
                <a:prstDash val="solid"/>
                <a:miter/>
              </a:ln>
            </p:spPr>
            <p:txBody>
              <a:bodyPr rtlCol="0" anchor="ctr"/>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name="connsiteX0" fmla="*/ 7827 w 7829"/>
                  <a:gd name="connsiteY0" fmla="*/ 1350 h 2919"/>
                  <a:gd name="connsiteX1" fmla="*/ 3869 w 7829"/>
                  <a:gd name="connsiteY1" fmla="*/ 2789 h 2919"/>
                  <a:gd name="connsiteX2" fmla="*/ 3689 w 7829"/>
                  <a:gd name="connsiteY2" fmla="*/ 2429 h 2919"/>
                  <a:gd name="connsiteX3" fmla="*/ 1619 w 7829"/>
                  <a:gd name="connsiteY3" fmla="*/ 1889 h 2919"/>
                  <a:gd name="connsiteX4" fmla="*/ 1440 w 7829"/>
                  <a:gd name="connsiteY4" fmla="*/ 1709 h 2919"/>
                  <a:gd name="connsiteX5" fmla="*/ 1170 w 7829"/>
                  <a:gd name="connsiteY5" fmla="*/ 1350 h 2919"/>
                  <a:gd name="connsiteX6" fmla="*/ 900 w 7829"/>
                  <a:gd name="connsiteY6" fmla="*/ 1260 h 2919"/>
                  <a:gd name="connsiteX7" fmla="*/ 540 w 7829"/>
                  <a:gd name="connsiteY7" fmla="*/ 630 h 2919"/>
                  <a:gd name="connsiteX8" fmla="*/ 0 w 7829"/>
                  <a:gd name="connsiteY8" fmla="*/ 0 h 2919"/>
                  <a:gd name="connsiteX9" fmla="*/ 90 w 7829"/>
                  <a:gd name="connsiteY9" fmla="*/ 0 h 2919"/>
                  <a:gd name="connsiteX10" fmla="*/ 1619 w 7829"/>
                  <a:gd name="connsiteY10" fmla="*/ 90 h 2919"/>
                  <a:gd name="connsiteX11" fmla="*/ 3779 w 7829"/>
                  <a:gd name="connsiteY11" fmla="*/ 540 h 2919"/>
                  <a:gd name="connsiteX12" fmla="*/ 5848 w 7829"/>
                  <a:gd name="connsiteY12" fmla="*/ 720 h 2919"/>
                  <a:gd name="connsiteX13" fmla="*/ 7827 w 7829"/>
                  <a:gd name="connsiteY13" fmla="*/ 1350 h 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29" h="291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w="894" cap="flat">
                <a:noFill/>
                <a:prstDash val="solid"/>
                <a:miter/>
              </a:ln>
            </p:spPr>
            <p:txBody>
              <a:bodyPr rtlCol="0" anchor="ctr"/>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name="connsiteX0" fmla="*/ 15497 w 16216"/>
                  <a:gd name="connsiteY0" fmla="*/ 3599 h 8097"/>
                  <a:gd name="connsiteX1" fmla="*/ 15137 w 16216"/>
                  <a:gd name="connsiteY1" fmla="*/ 3959 h 8097"/>
                  <a:gd name="connsiteX2" fmla="*/ 14957 w 16216"/>
                  <a:gd name="connsiteY2" fmla="*/ 5218 h 8097"/>
                  <a:gd name="connsiteX3" fmla="*/ 16217 w 16216"/>
                  <a:gd name="connsiteY3" fmla="*/ 6298 h 8097"/>
                  <a:gd name="connsiteX4" fmla="*/ 14687 w 16216"/>
                  <a:gd name="connsiteY4" fmla="*/ 6568 h 8097"/>
                  <a:gd name="connsiteX5" fmla="*/ 11359 w 16216"/>
                  <a:gd name="connsiteY5" fmla="*/ 7018 h 8097"/>
                  <a:gd name="connsiteX6" fmla="*/ 8390 w 16216"/>
                  <a:gd name="connsiteY6" fmla="*/ 8007 h 8097"/>
                  <a:gd name="connsiteX7" fmla="*/ 8210 w 16216"/>
                  <a:gd name="connsiteY7" fmla="*/ 8007 h 8097"/>
                  <a:gd name="connsiteX8" fmla="*/ 7310 w 16216"/>
                  <a:gd name="connsiteY8" fmla="*/ 8097 h 8097"/>
                  <a:gd name="connsiteX9" fmla="*/ 5061 w 16216"/>
                  <a:gd name="connsiteY9" fmla="*/ 7377 h 8097"/>
                  <a:gd name="connsiteX10" fmla="*/ 2632 w 16216"/>
                  <a:gd name="connsiteY10" fmla="*/ 6928 h 8097"/>
                  <a:gd name="connsiteX11" fmla="*/ 2272 w 16216"/>
                  <a:gd name="connsiteY11" fmla="*/ 6568 h 8097"/>
                  <a:gd name="connsiteX12" fmla="*/ 1462 w 16216"/>
                  <a:gd name="connsiteY12" fmla="*/ 6118 h 8097"/>
                  <a:gd name="connsiteX13" fmla="*/ 23 w 16216"/>
                  <a:gd name="connsiteY13" fmla="*/ 6388 h 8097"/>
                  <a:gd name="connsiteX14" fmla="*/ 112 w 16216"/>
                  <a:gd name="connsiteY14" fmla="*/ 5938 h 8097"/>
                  <a:gd name="connsiteX15" fmla="*/ 922 w 16216"/>
                  <a:gd name="connsiteY15" fmla="*/ 5578 h 8097"/>
                  <a:gd name="connsiteX16" fmla="*/ 2272 w 16216"/>
                  <a:gd name="connsiteY16" fmla="*/ 4948 h 8097"/>
                  <a:gd name="connsiteX17" fmla="*/ 2542 w 16216"/>
                  <a:gd name="connsiteY17" fmla="*/ 3959 h 8097"/>
                  <a:gd name="connsiteX18" fmla="*/ 2002 w 16216"/>
                  <a:gd name="connsiteY18" fmla="*/ 3149 h 8097"/>
                  <a:gd name="connsiteX19" fmla="*/ 4341 w 16216"/>
                  <a:gd name="connsiteY19" fmla="*/ 1799 h 8097"/>
                  <a:gd name="connsiteX20" fmla="*/ 6770 w 16216"/>
                  <a:gd name="connsiteY20" fmla="*/ 1529 h 8097"/>
                  <a:gd name="connsiteX21" fmla="*/ 7130 w 16216"/>
                  <a:gd name="connsiteY21" fmla="*/ 180 h 8097"/>
                  <a:gd name="connsiteX22" fmla="*/ 8030 w 16216"/>
                  <a:gd name="connsiteY22" fmla="*/ 0 h 8097"/>
                  <a:gd name="connsiteX23" fmla="*/ 8839 w 16216"/>
                  <a:gd name="connsiteY23" fmla="*/ 180 h 8097"/>
                  <a:gd name="connsiteX24" fmla="*/ 12258 w 16216"/>
                  <a:gd name="connsiteY24" fmla="*/ 2069 h 8097"/>
                  <a:gd name="connsiteX25" fmla="*/ 14058 w 16216"/>
                  <a:gd name="connsiteY25" fmla="*/ 2609 h 8097"/>
                  <a:gd name="connsiteX26" fmla="*/ 15497 w 16216"/>
                  <a:gd name="connsiteY26" fmla="*/ 3599 h 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216" h="8097">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w="894" cap="flat">
                <a:noFill/>
                <a:prstDash val="solid"/>
                <a:miter/>
              </a:ln>
            </p:spPr>
            <p:txBody>
              <a:bodyPr rtlCol="0" anchor="ctr"/>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name="connsiteX0" fmla="*/ 4318 w 4318"/>
                  <a:gd name="connsiteY0" fmla="*/ 450 h 1003"/>
                  <a:gd name="connsiteX1" fmla="*/ 2429 w 4318"/>
                  <a:gd name="connsiteY1" fmla="*/ 990 h 1003"/>
                  <a:gd name="connsiteX2" fmla="*/ 0 w 4318"/>
                  <a:gd name="connsiteY2" fmla="*/ 360 h 1003"/>
                  <a:gd name="connsiteX3" fmla="*/ 2789 w 4318"/>
                  <a:gd name="connsiteY3" fmla="*/ 0 h 1003"/>
                  <a:gd name="connsiteX4" fmla="*/ 4318 w 4318"/>
                  <a:gd name="connsiteY4" fmla="*/ 450 h 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 h="1003">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w="894" cap="flat">
                <a:noFill/>
                <a:prstDash val="solid"/>
                <a:miter/>
              </a:ln>
            </p:spPr>
            <p:txBody>
              <a:bodyPr rtlCol="0" anchor="ctr"/>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name="connsiteX0" fmla="*/ 7492 w 7799"/>
                  <a:gd name="connsiteY0" fmla="*/ 6298 h 7365"/>
                  <a:gd name="connsiteX1" fmla="*/ 3803 w 7799"/>
                  <a:gd name="connsiteY1" fmla="*/ 7197 h 7365"/>
                  <a:gd name="connsiteX2" fmla="*/ 3443 w 7799"/>
                  <a:gd name="connsiteY2" fmla="*/ 7018 h 7365"/>
                  <a:gd name="connsiteX3" fmla="*/ 2724 w 7799"/>
                  <a:gd name="connsiteY3" fmla="*/ 5938 h 7365"/>
                  <a:gd name="connsiteX4" fmla="*/ 564 w 7799"/>
                  <a:gd name="connsiteY4" fmla="*/ 4588 h 7365"/>
                  <a:gd name="connsiteX5" fmla="*/ 25 w 7799"/>
                  <a:gd name="connsiteY5" fmla="*/ 3689 h 7365"/>
                  <a:gd name="connsiteX6" fmla="*/ 204 w 7799"/>
                  <a:gd name="connsiteY6" fmla="*/ 2519 h 7365"/>
                  <a:gd name="connsiteX7" fmla="*/ 1374 w 7799"/>
                  <a:gd name="connsiteY7" fmla="*/ 2069 h 7365"/>
                  <a:gd name="connsiteX8" fmla="*/ 2274 w 7799"/>
                  <a:gd name="connsiteY8" fmla="*/ 450 h 7365"/>
                  <a:gd name="connsiteX9" fmla="*/ 2454 w 7799"/>
                  <a:gd name="connsiteY9" fmla="*/ 270 h 7365"/>
                  <a:gd name="connsiteX10" fmla="*/ 3173 w 7799"/>
                  <a:gd name="connsiteY10" fmla="*/ 0 h 7365"/>
                  <a:gd name="connsiteX11" fmla="*/ 3983 w 7799"/>
                  <a:gd name="connsiteY11" fmla="*/ 450 h 7365"/>
                  <a:gd name="connsiteX12" fmla="*/ 5693 w 7799"/>
                  <a:gd name="connsiteY12" fmla="*/ 2429 h 7365"/>
                  <a:gd name="connsiteX13" fmla="*/ 7132 w 7799"/>
                  <a:gd name="connsiteY13" fmla="*/ 3869 h 7365"/>
                  <a:gd name="connsiteX14" fmla="*/ 7492 w 7799"/>
                  <a:gd name="connsiteY14" fmla="*/ 6298 h 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99" h="7365">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w="894" cap="flat">
                <a:noFill/>
                <a:prstDash val="solid"/>
                <a:miter/>
              </a:ln>
            </p:spPr>
            <p:txBody>
              <a:bodyPr rtlCol="0" anchor="ctr"/>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name="connsiteX0" fmla="*/ 21577 w 31087"/>
                  <a:gd name="connsiteY0" fmla="*/ 24921 h 26649"/>
                  <a:gd name="connsiteX1" fmla="*/ 17078 w 31087"/>
                  <a:gd name="connsiteY1" fmla="*/ 25551 h 26649"/>
                  <a:gd name="connsiteX2" fmla="*/ 15189 w 31087"/>
                  <a:gd name="connsiteY2" fmla="*/ 25641 h 26649"/>
                  <a:gd name="connsiteX3" fmla="*/ 13120 w 31087"/>
                  <a:gd name="connsiteY3" fmla="*/ 26001 h 26649"/>
                  <a:gd name="connsiteX4" fmla="*/ 10601 w 31087"/>
                  <a:gd name="connsiteY4" fmla="*/ 25731 h 26649"/>
                  <a:gd name="connsiteX5" fmla="*/ 9701 w 31087"/>
                  <a:gd name="connsiteY5" fmla="*/ 26091 h 26649"/>
                  <a:gd name="connsiteX6" fmla="*/ 9701 w 31087"/>
                  <a:gd name="connsiteY6" fmla="*/ 26091 h 26649"/>
                  <a:gd name="connsiteX7" fmla="*/ 9701 w 31087"/>
                  <a:gd name="connsiteY7" fmla="*/ 26091 h 26649"/>
                  <a:gd name="connsiteX8" fmla="*/ 9701 w 31087"/>
                  <a:gd name="connsiteY8" fmla="*/ 26091 h 26649"/>
                  <a:gd name="connsiteX9" fmla="*/ 9701 w 31087"/>
                  <a:gd name="connsiteY9" fmla="*/ 26091 h 26649"/>
                  <a:gd name="connsiteX10" fmla="*/ 9701 w 31087"/>
                  <a:gd name="connsiteY10" fmla="*/ 26091 h 26649"/>
                  <a:gd name="connsiteX11" fmla="*/ 9701 w 31087"/>
                  <a:gd name="connsiteY11" fmla="*/ 26091 h 26649"/>
                  <a:gd name="connsiteX12" fmla="*/ 9701 w 31087"/>
                  <a:gd name="connsiteY12" fmla="*/ 26091 h 26649"/>
                  <a:gd name="connsiteX13" fmla="*/ 9701 w 31087"/>
                  <a:gd name="connsiteY13" fmla="*/ 26091 h 26649"/>
                  <a:gd name="connsiteX14" fmla="*/ 9341 w 31087"/>
                  <a:gd name="connsiteY14" fmla="*/ 24831 h 26649"/>
                  <a:gd name="connsiteX15" fmla="*/ 9341 w 31087"/>
                  <a:gd name="connsiteY15" fmla="*/ 24651 h 26649"/>
                  <a:gd name="connsiteX16" fmla="*/ 4843 w 31087"/>
                  <a:gd name="connsiteY16" fmla="*/ 24561 h 26649"/>
                  <a:gd name="connsiteX17" fmla="*/ 4933 w 31087"/>
                  <a:gd name="connsiteY17" fmla="*/ 22762 h 26649"/>
                  <a:gd name="connsiteX18" fmla="*/ 7452 w 31087"/>
                  <a:gd name="connsiteY18" fmla="*/ 21233 h 26649"/>
                  <a:gd name="connsiteX19" fmla="*/ 6372 w 31087"/>
                  <a:gd name="connsiteY19" fmla="*/ 19973 h 26649"/>
                  <a:gd name="connsiteX20" fmla="*/ 7002 w 31087"/>
                  <a:gd name="connsiteY20" fmla="*/ 18983 h 26649"/>
                  <a:gd name="connsiteX21" fmla="*/ 6822 w 31087"/>
                  <a:gd name="connsiteY21" fmla="*/ 17454 h 26649"/>
                  <a:gd name="connsiteX22" fmla="*/ 6642 w 31087"/>
                  <a:gd name="connsiteY22" fmla="*/ 17364 h 26649"/>
                  <a:gd name="connsiteX23" fmla="*/ 4843 w 31087"/>
                  <a:gd name="connsiteY23" fmla="*/ 17454 h 26649"/>
                  <a:gd name="connsiteX24" fmla="*/ 4573 w 31087"/>
                  <a:gd name="connsiteY24" fmla="*/ 16824 h 26649"/>
                  <a:gd name="connsiteX25" fmla="*/ 3493 w 31087"/>
                  <a:gd name="connsiteY25" fmla="*/ 16734 h 26649"/>
                  <a:gd name="connsiteX26" fmla="*/ 164 w 31087"/>
                  <a:gd name="connsiteY26" fmla="*/ 17274 h 26649"/>
                  <a:gd name="connsiteX27" fmla="*/ 3763 w 31087"/>
                  <a:gd name="connsiteY27" fmla="*/ 11966 h 26649"/>
                  <a:gd name="connsiteX28" fmla="*/ 6192 w 31087"/>
                  <a:gd name="connsiteY28" fmla="*/ 11876 h 26649"/>
                  <a:gd name="connsiteX29" fmla="*/ 10601 w 31087"/>
                  <a:gd name="connsiteY29" fmla="*/ 8637 h 26649"/>
                  <a:gd name="connsiteX30" fmla="*/ 11950 w 31087"/>
                  <a:gd name="connsiteY30" fmla="*/ 6478 h 26649"/>
                  <a:gd name="connsiteX31" fmla="*/ 13570 w 31087"/>
                  <a:gd name="connsiteY31" fmla="*/ 4768 h 26649"/>
                  <a:gd name="connsiteX32" fmla="*/ 16539 w 31087"/>
                  <a:gd name="connsiteY32" fmla="*/ 3419 h 26649"/>
                  <a:gd name="connsiteX33" fmla="*/ 19598 w 31087"/>
                  <a:gd name="connsiteY33" fmla="*/ 1439 h 26649"/>
                  <a:gd name="connsiteX34" fmla="*/ 26795 w 31087"/>
                  <a:gd name="connsiteY34" fmla="*/ 0 h 26649"/>
                  <a:gd name="connsiteX35" fmla="*/ 30934 w 31087"/>
                  <a:gd name="connsiteY35" fmla="*/ 2429 h 26649"/>
                  <a:gd name="connsiteX36" fmla="*/ 30754 w 31087"/>
                  <a:gd name="connsiteY36" fmla="*/ 2609 h 26649"/>
                  <a:gd name="connsiteX37" fmla="*/ 28504 w 31087"/>
                  <a:gd name="connsiteY37" fmla="*/ 3959 h 26649"/>
                  <a:gd name="connsiteX38" fmla="*/ 27605 w 31087"/>
                  <a:gd name="connsiteY38" fmla="*/ 5218 h 26649"/>
                  <a:gd name="connsiteX39" fmla="*/ 25715 w 31087"/>
                  <a:gd name="connsiteY39" fmla="*/ 5578 h 26649"/>
                  <a:gd name="connsiteX40" fmla="*/ 23826 w 31087"/>
                  <a:gd name="connsiteY40" fmla="*/ 7917 h 26649"/>
                  <a:gd name="connsiteX41" fmla="*/ 18788 w 31087"/>
                  <a:gd name="connsiteY41" fmla="*/ 14575 h 26649"/>
                  <a:gd name="connsiteX42" fmla="*/ 21847 w 31087"/>
                  <a:gd name="connsiteY42" fmla="*/ 24831 h 26649"/>
                  <a:gd name="connsiteX43" fmla="*/ 21577 w 31087"/>
                  <a:gd name="connsiteY43" fmla="*/ 24921 h 2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087" h="26649">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w="894" cap="flat">
                <a:noFill/>
                <a:prstDash val="solid"/>
                <a:miter/>
              </a:ln>
            </p:spPr>
            <p:txBody>
              <a:bodyPr rtlCol="0" anchor="ctr"/>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name="connsiteX0" fmla="*/ 3239 w 3418"/>
                  <a:gd name="connsiteY0" fmla="*/ 1529 h 3799"/>
                  <a:gd name="connsiteX1" fmla="*/ 900 w 3418"/>
                  <a:gd name="connsiteY1" fmla="*/ 3509 h 3799"/>
                  <a:gd name="connsiteX2" fmla="*/ 810 w 3418"/>
                  <a:gd name="connsiteY2" fmla="*/ 1619 h 3799"/>
                  <a:gd name="connsiteX3" fmla="*/ 270 w 3418"/>
                  <a:gd name="connsiteY3" fmla="*/ 990 h 3799"/>
                  <a:gd name="connsiteX4" fmla="*/ 0 w 3418"/>
                  <a:gd name="connsiteY4" fmla="*/ 630 h 3799"/>
                  <a:gd name="connsiteX5" fmla="*/ 1260 w 3418"/>
                  <a:gd name="connsiteY5" fmla="*/ 0 h 3799"/>
                  <a:gd name="connsiteX6" fmla="*/ 2519 w 3418"/>
                  <a:gd name="connsiteY6" fmla="*/ 360 h 3799"/>
                  <a:gd name="connsiteX7" fmla="*/ 3149 w 3418"/>
                  <a:gd name="connsiteY7" fmla="*/ 1170 h 3799"/>
                  <a:gd name="connsiteX8" fmla="*/ 3419 w 3418"/>
                  <a:gd name="connsiteY8" fmla="*/ 1439 h 3799"/>
                  <a:gd name="connsiteX9" fmla="*/ 3239 w 3418"/>
                  <a:gd name="connsiteY9" fmla="*/ 1529 h 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8" h="3799">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w="894" cap="flat">
                <a:noFill/>
                <a:prstDash val="solid"/>
                <a:miter/>
              </a:ln>
            </p:spPr>
            <p:txBody>
              <a:bodyPr rtlCol="0" anchor="ctr"/>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name="connsiteX0" fmla="*/ 77430 w 78185"/>
                  <a:gd name="connsiteY0" fmla="*/ 3961 h 32146"/>
                  <a:gd name="connsiteX1" fmla="*/ 52689 w 78185"/>
                  <a:gd name="connsiteY1" fmla="*/ 10348 h 32146"/>
                  <a:gd name="connsiteX2" fmla="*/ 36674 w 78185"/>
                  <a:gd name="connsiteY2" fmla="*/ 16106 h 32146"/>
                  <a:gd name="connsiteX3" fmla="*/ 36584 w 78185"/>
                  <a:gd name="connsiteY3" fmla="*/ 17006 h 32146"/>
                  <a:gd name="connsiteX4" fmla="*/ 31186 w 78185"/>
                  <a:gd name="connsiteY4" fmla="*/ 18985 h 32146"/>
                  <a:gd name="connsiteX5" fmla="*/ 30916 w 78185"/>
                  <a:gd name="connsiteY5" fmla="*/ 19885 h 32146"/>
                  <a:gd name="connsiteX6" fmla="*/ 30556 w 78185"/>
                  <a:gd name="connsiteY6" fmla="*/ 20065 h 32146"/>
                  <a:gd name="connsiteX7" fmla="*/ 28757 w 78185"/>
                  <a:gd name="connsiteY7" fmla="*/ 19795 h 32146"/>
                  <a:gd name="connsiteX8" fmla="*/ 26508 w 78185"/>
                  <a:gd name="connsiteY8" fmla="*/ 21414 h 32146"/>
                  <a:gd name="connsiteX9" fmla="*/ 25248 w 78185"/>
                  <a:gd name="connsiteY9" fmla="*/ 21145 h 32146"/>
                  <a:gd name="connsiteX10" fmla="*/ 20120 w 78185"/>
                  <a:gd name="connsiteY10" fmla="*/ 24743 h 32146"/>
                  <a:gd name="connsiteX11" fmla="*/ 17961 w 78185"/>
                  <a:gd name="connsiteY11" fmla="*/ 24563 h 32146"/>
                  <a:gd name="connsiteX12" fmla="*/ 16701 w 78185"/>
                  <a:gd name="connsiteY12" fmla="*/ 27532 h 32146"/>
                  <a:gd name="connsiteX13" fmla="*/ 14362 w 78185"/>
                  <a:gd name="connsiteY13" fmla="*/ 27082 h 32146"/>
                  <a:gd name="connsiteX14" fmla="*/ 14902 w 78185"/>
                  <a:gd name="connsiteY14" fmla="*/ 28792 h 32146"/>
                  <a:gd name="connsiteX15" fmla="*/ 13013 w 78185"/>
                  <a:gd name="connsiteY15" fmla="*/ 28612 h 32146"/>
                  <a:gd name="connsiteX16" fmla="*/ 9504 w 78185"/>
                  <a:gd name="connsiteY16" fmla="*/ 32121 h 32146"/>
                  <a:gd name="connsiteX17" fmla="*/ 4735 w 78185"/>
                  <a:gd name="connsiteY17" fmla="*/ 30771 h 32146"/>
                  <a:gd name="connsiteX18" fmla="*/ 237 w 78185"/>
                  <a:gd name="connsiteY18" fmla="*/ 31041 h 32146"/>
                  <a:gd name="connsiteX19" fmla="*/ 4825 w 78185"/>
                  <a:gd name="connsiteY19" fmla="*/ 28252 h 32146"/>
                  <a:gd name="connsiteX20" fmla="*/ 687 w 78185"/>
                  <a:gd name="connsiteY20" fmla="*/ 27352 h 32146"/>
                  <a:gd name="connsiteX21" fmla="*/ 10673 w 78185"/>
                  <a:gd name="connsiteY21" fmla="*/ 24653 h 32146"/>
                  <a:gd name="connsiteX22" fmla="*/ 10673 w 78185"/>
                  <a:gd name="connsiteY22" fmla="*/ 24203 h 32146"/>
                  <a:gd name="connsiteX23" fmla="*/ 9684 w 78185"/>
                  <a:gd name="connsiteY23" fmla="*/ 23844 h 32146"/>
                  <a:gd name="connsiteX24" fmla="*/ 11213 w 78185"/>
                  <a:gd name="connsiteY24" fmla="*/ 21864 h 32146"/>
                  <a:gd name="connsiteX25" fmla="*/ 14002 w 78185"/>
                  <a:gd name="connsiteY25" fmla="*/ 21504 h 32146"/>
                  <a:gd name="connsiteX26" fmla="*/ 13552 w 78185"/>
                  <a:gd name="connsiteY26" fmla="*/ 19795 h 32146"/>
                  <a:gd name="connsiteX27" fmla="*/ 17781 w 78185"/>
                  <a:gd name="connsiteY27" fmla="*/ 19345 h 32146"/>
                  <a:gd name="connsiteX28" fmla="*/ 17691 w 78185"/>
                  <a:gd name="connsiteY28" fmla="*/ 18895 h 32146"/>
                  <a:gd name="connsiteX29" fmla="*/ 15442 w 78185"/>
                  <a:gd name="connsiteY29" fmla="*/ 18445 h 32146"/>
                  <a:gd name="connsiteX30" fmla="*/ 17241 w 78185"/>
                  <a:gd name="connsiteY30" fmla="*/ 16916 h 32146"/>
                  <a:gd name="connsiteX31" fmla="*/ 16611 w 78185"/>
                  <a:gd name="connsiteY31" fmla="*/ 16286 h 32146"/>
                  <a:gd name="connsiteX32" fmla="*/ 19130 w 78185"/>
                  <a:gd name="connsiteY32" fmla="*/ 15836 h 32146"/>
                  <a:gd name="connsiteX33" fmla="*/ 28757 w 78185"/>
                  <a:gd name="connsiteY33" fmla="*/ 12508 h 32146"/>
                  <a:gd name="connsiteX34" fmla="*/ 42792 w 78185"/>
                  <a:gd name="connsiteY34" fmla="*/ 7289 h 32146"/>
                  <a:gd name="connsiteX35" fmla="*/ 42612 w 78185"/>
                  <a:gd name="connsiteY35" fmla="*/ 7649 h 32146"/>
                  <a:gd name="connsiteX36" fmla="*/ 47021 w 78185"/>
                  <a:gd name="connsiteY36" fmla="*/ 5310 h 32146"/>
                  <a:gd name="connsiteX37" fmla="*/ 53768 w 78185"/>
                  <a:gd name="connsiteY37" fmla="*/ 5760 h 32146"/>
                  <a:gd name="connsiteX38" fmla="*/ 64924 w 78185"/>
                  <a:gd name="connsiteY38" fmla="*/ 3421 h 32146"/>
                  <a:gd name="connsiteX39" fmla="*/ 74641 w 78185"/>
                  <a:gd name="connsiteY39" fmla="*/ 2 h 32146"/>
                  <a:gd name="connsiteX40" fmla="*/ 77430 w 78185"/>
                  <a:gd name="connsiteY40" fmla="*/ 3961 h 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8185" h="32146">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w="894" cap="flat">
                <a:noFill/>
                <a:prstDash val="solid"/>
                <a:miter/>
              </a:ln>
            </p:spPr>
            <p:txBody>
              <a:bodyPr rtlCol="0" anchor="ctr"/>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name="connsiteX0" fmla="*/ 11516 w 11777"/>
                  <a:gd name="connsiteY0" fmla="*/ 1260 h 2789"/>
                  <a:gd name="connsiteX1" fmla="*/ 10976 w 11777"/>
                  <a:gd name="connsiteY1" fmla="*/ 1350 h 2789"/>
                  <a:gd name="connsiteX2" fmla="*/ 9267 w 11777"/>
                  <a:gd name="connsiteY2" fmla="*/ 1260 h 2789"/>
                  <a:gd name="connsiteX3" fmla="*/ 7827 w 11777"/>
                  <a:gd name="connsiteY3" fmla="*/ 720 h 2789"/>
                  <a:gd name="connsiteX4" fmla="*/ 3419 w 11777"/>
                  <a:gd name="connsiteY4" fmla="*/ 2249 h 2789"/>
                  <a:gd name="connsiteX5" fmla="*/ 2339 w 11777"/>
                  <a:gd name="connsiteY5" fmla="*/ 2789 h 2789"/>
                  <a:gd name="connsiteX6" fmla="*/ 1350 w 11777"/>
                  <a:gd name="connsiteY6" fmla="*/ 2429 h 2789"/>
                  <a:gd name="connsiteX7" fmla="*/ 540 w 11777"/>
                  <a:gd name="connsiteY7" fmla="*/ 2519 h 2789"/>
                  <a:gd name="connsiteX8" fmla="*/ 450 w 11777"/>
                  <a:gd name="connsiteY8" fmla="*/ 2519 h 2789"/>
                  <a:gd name="connsiteX9" fmla="*/ 0 w 11777"/>
                  <a:gd name="connsiteY9" fmla="*/ 1979 h 2789"/>
                  <a:gd name="connsiteX10" fmla="*/ 8907 w 11777"/>
                  <a:gd name="connsiteY10" fmla="*/ 0 h 2789"/>
                  <a:gd name="connsiteX11" fmla="*/ 11696 w 11777"/>
                  <a:gd name="connsiteY11" fmla="*/ 1080 h 2789"/>
                  <a:gd name="connsiteX12" fmla="*/ 11516 w 11777"/>
                  <a:gd name="connsiteY12" fmla="*/ 1260 h 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77" h="2789">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w="894" cap="flat">
                <a:noFill/>
                <a:prstDash val="solid"/>
                <a:miter/>
              </a:ln>
            </p:spPr>
            <p:txBody>
              <a:bodyPr rtlCol="0" anchor="ctr"/>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name="connsiteX0" fmla="*/ 15666 w 16295"/>
                  <a:gd name="connsiteY0" fmla="*/ 1382 h 5545"/>
                  <a:gd name="connsiteX1" fmla="*/ 14047 w 16295"/>
                  <a:gd name="connsiteY1" fmla="*/ 2012 h 5545"/>
                  <a:gd name="connsiteX2" fmla="*/ 10538 w 16295"/>
                  <a:gd name="connsiteY2" fmla="*/ 2462 h 5545"/>
                  <a:gd name="connsiteX3" fmla="*/ 9368 w 16295"/>
                  <a:gd name="connsiteY3" fmla="*/ 3271 h 5545"/>
                  <a:gd name="connsiteX4" fmla="*/ 5590 w 16295"/>
                  <a:gd name="connsiteY4" fmla="*/ 3451 h 5545"/>
                  <a:gd name="connsiteX5" fmla="*/ 5140 w 16295"/>
                  <a:gd name="connsiteY5" fmla="*/ 3901 h 5545"/>
                  <a:gd name="connsiteX6" fmla="*/ 4240 w 16295"/>
                  <a:gd name="connsiteY6" fmla="*/ 4621 h 5545"/>
                  <a:gd name="connsiteX7" fmla="*/ 2621 w 16295"/>
                  <a:gd name="connsiteY7" fmla="*/ 4891 h 5545"/>
                  <a:gd name="connsiteX8" fmla="*/ 1001 w 16295"/>
                  <a:gd name="connsiteY8" fmla="*/ 5521 h 5545"/>
                  <a:gd name="connsiteX9" fmla="*/ 102 w 16295"/>
                  <a:gd name="connsiteY9" fmla="*/ 5431 h 5545"/>
                  <a:gd name="connsiteX10" fmla="*/ 911 w 16295"/>
                  <a:gd name="connsiteY10" fmla="*/ 4801 h 5545"/>
                  <a:gd name="connsiteX11" fmla="*/ 12 w 16295"/>
                  <a:gd name="connsiteY11" fmla="*/ 4531 h 5545"/>
                  <a:gd name="connsiteX12" fmla="*/ 731 w 16295"/>
                  <a:gd name="connsiteY12" fmla="*/ 3631 h 5545"/>
                  <a:gd name="connsiteX13" fmla="*/ 4150 w 16295"/>
                  <a:gd name="connsiteY13" fmla="*/ 2642 h 5545"/>
                  <a:gd name="connsiteX14" fmla="*/ 3970 w 16295"/>
                  <a:gd name="connsiteY14" fmla="*/ 1832 h 5545"/>
                  <a:gd name="connsiteX15" fmla="*/ 3970 w 16295"/>
                  <a:gd name="connsiteY15" fmla="*/ 1742 h 5545"/>
                  <a:gd name="connsiteX16" fmla="*/ 5050 w 16295"/>
                  <a:gd name="connsiteY16" fmla="*/ 1382 h 5545"/>
                  <a:gd name="connsiteX17" fmla="*/ 5230 w 16295"/>
                  <a:gd name="connsiteY17" fmla="*/ 1382 h 5545"/>
                  <a:gd name="connsiteX18" fmla="*/ 8019 w 16295"/>
                  <a:gd name="connsiteY18" fmla="*/ 1562 h 5545"/>
                  <a:gd name="connsiteX19" fmla="*/ 10448 w 16295"/>
                  <a:gd name="connsiteY19" fmla="*/ 1292 h 5545"/>
                  <a:gd name="connsiteX20" fmla="*/ 13057 w 16295"/>
                  <a:gd name="connsiteY20" fmla="*/ 752 h 5545"/>
                  <a:gd name="connsiteX21" fmla="*/ 13507 w 16295"/>
                  <a:gd name="connsiteY21" fmla="*/ 392 h 5545"/>
                  <a:gd name="connsiteX22" fmla="*/ 14766 w 16295"/>
                  <a:gd name="connsiteY22" fmla="*/ 32 h 5545"/>
                  <a:gd name="connsiteX23" fmla="*/ 16296 w 16295"/>
                  <a:gd name="connsiteY23" fmla="*/ 212 h 5545"/>
                  <a:gd name="connsiteX24" fmla="*/ 13957 w 16295"/>
                  <a:gd name="connsiteY24" fmla="*/ 932 h 5545"/>
                  <a:gd name="connsiteX25" fmla="*/ 14047 w 16295"/>
                  <a:gd name="connsiteY25" fmla="*/ 1022 h 5545"/>
                  <a:gd name="connsiteX26" fmla="*/ 16116 w 16295"/>
                  <a:gd name="connsiteY26" fmla="*/ 1112 h 5545"/>
                  <a:gd name="connsiteX27" fmla="*/ 15666 w 16295"/>
                  <a:gd name="connsiteY27" fmla="*/ 1382 h 5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295" h="554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w="894" cap="flat">
                <a:noFill/>
                <a:prstDash val="solid"/>
                <a:miter/>
              </a:ln>
            </p:spPr>
            <p:txBody>
              <a:bodyPr rtlCol="0" anchor="ctr"/>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name="connsiteX0" fmla="*/ 3509 w 3577"/>
                  <a:gd name="connsiteY0" fmla="*/ 720 h 1349"/>
                  <a:gd name="connsiteX1" fmla="*/ 810 w 3577"/>
                  <a:gd name="connsiteY1" fmla="*/ 1350 h 1349"/>
                  <a:gd name="connsiteX2" fmla="*/ 0 w 3577"/>
                  <a:gd name="connsiteY2" fmla="*/ 900 h 1349"/>
                  <a:gd name="connsiteX3" fmla="*/ 360 w 3577"/>
                  <a:gd name="connsiteY3" fmla="*/ 720 h 1349"/>
                  <a:gd name="connsiteX4" fmla="*/ 450 w 3577"/>
                  <a:gd name="connsiteY4" fmla="*/ 720 h 1349"/>
                  <a:gd name="connsiteX5" fmla="*/ 1799 w 3577"/>
                  <a:gd name="connsiteY5" fmla="*/ 360 h 1349"/>
                  <a:gd name="connsiteX6" fmla="*/ 3059 w 3577"/>
                  <a:gd name="connsiteY6" fmla="*/ 0 h 1349"/>
                  <a:gd name="connsiteX7" fmla="*/ 3509 w 3577"/>
                  <a:gd name="connsiteY7" fmla="*/ 720 h 1349"/>
                  <a:gd name="connsiteX8" fmla="*/ 3509 w 3577"/>
                  <a:gd name="connsiteY8" fmla="*/ 720 h 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7" h="1349">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w="894" cap="flat">
                <a:noFill/>
                <a:prstDash val="solid"/>
                <a:miter/>
              </a:ln>
            </p:spPr>
            <p:txBody>
              <a:bodyPr rtlCol="0" anchor="ctr"/>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name="connsiteX0" fmla="*/ 7292 w 8331"/>
                  <a:gd name="connsiteY0" fmla="*/ 2519 h 3688"/>
                  <a:gd name="connsiteX1" fmla="*/ 7112 w 8331"/>
                  <a:gd name="connsiteY1" fmla="*/ 2609 h 3688"/>
                  <a:gd name="connsiteX2" fmla="*/ 4863 w 8331"/>
                  <a:gd name="connsiteY2" fmla="*/ 2609 h 3688"/>
                  <a:gd name="connsiteX3" fmla="*/ 2434 w 8331"/>
                  <a:gd name="connsiteY3" fmla="*/ 3329 h 3688"/>
                  <a:gd name="connsiteX4" fmla="*/ 1354 w 8331"/>
                  <a:gd name="connsiteY4" fmla="*/ 3689 h 3688"/>
                  <a:gd name="connsiteX5" fmla="*/ 5 w 8331"/>
                  <a:gd name="connsiteY5" fmla="*/ 2969 h 3688"/>
                  <a:gd name="connsiteX6" fmla="*/ 185 w 8331"/>
                  <a:gd name="connsiteY6" fmla="*/ 2789 h 3688"/>
                  <a:gd name="connsiteX7" fmla="*/ 1174 w 8331"/>
                  <a:gd name="connsiteY7" fmla="*/ 2159 h 3688"/>
                  <a:gd name="connsiteX8" fmla="*/ 1624 w 8331"/>
                  <a:gd name="connsiteY8" fmla="*/ 1709 h 3688"/>
                  <a:gd name="connsiteX9" fmla="*/ 2524 w 8331"/>
                  <a:gd name="connsiteY9" fmla="*/ 1350 h 3688"/>
                  <a:gd name="connsiteX10" fmla="*/ 8012 w 8331"/>
                  <a:gd name="connsiteY10" fmla="*/ 0 h 3688"/>
                  <a:gd name="connsiteX11" fmla="*/ 8282 w 8331"/>
                  <a:gd name="connsiteY11" fmla="*/ 180 h 3688"/>
                  <a:gd name="connsiteX12" fmla="*/ 7382 w 8331"/>
                  <a:gd name="connsiteY12" fmla="*/ 1439 h 3688"/>
                  <a:gd name="connsiteX13" fmla="*/ 7292 w 8331"/>
                  <a:gd name="connsiteY13" fmla="*/ 2519 h 3688"/>
                  <a:gd name="connsiteX14" fmla="*/ 7292 w 8331"/>
                  <a:gd name="connsiteY14" fmla="*/ 2519 h 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31" h="3688">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w="894" cap="flat">
                <a:noFill/>
                <a:prstDash val="solid"/>
                <a:miter/>
              </a:ln>
            </p:spPr>
            <p:txBody>
              <a:bodyPr rtlCol="0" anchor="ctr"/>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name="connsiteX0" fmla="*/ 2614 w 2613"/>
                  <a:gd name="connsiteY0" fmla="*/ 180 h 719"/>
                  <a:gd name="connsiteX1" fmla="*/ 1444 w 2613"/>
                  <a:gd name="connsiteY1" fmla="*/ 720 h 719"/>
                  <a:gd name="connsiteX2" fmla="*/ 5 w 2613"/>
                  <a:gd name="connsiteY2" fmla="*/ 270 h 719"/>
                  <a:gd name="connsiteX3" fmla="*/ 1714 w 2613"/>
                  <a:gd name="connsiteY3" fmla="*/ 0 h 719"/>
                  <a:gd name="connsiteX4" fmla="*/ 2614 w 2613"/>
                  <a:gd name="connsiteY4" fmla="*/ 180 h 719"/>
                  <a:gd name="connsiteX5" fmla="*/ 2614 w 2613"/>
                  <a:gd name="connsiteY5" fmla="*/ 180 h 719"/>
                  <a:gd name="connsiteX6" fmla="*/ 2614 w 2613"/>
                  <a:gd name="connsiteY6" fmla="*/ 180 h 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3" h="719">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w="894" cap="flat">
                <a:noFill/>
                <a:prstDash val="solid"/>
                <a:miter/>
              </a:ln>
            </p:spPr>
            <p:txBody>
              <a:bodyPr rtlCol="0" anchor="ctr"/>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name="connsiteX0" fmla="*/ 9357 w 9739"/>
                  <a:gd name="connsiteY0" fmla="*/ 990 h 3508"/>
                  <a:gd name="connsiteX1" fmla="*/ 6388 w 9739"/>
                  <a:gd name="connsiteY1" fmla="*/ 1529 h 3508"/>
                  <a:gd name="connsiteX2" fmla="*/ 6118 w 9739"/>
                  <a:gd name="connsiteY2" fmla="*/ 1889 h 3508"/>
                  <a:gd name="connsiteX3" fmla="*/ 4678 w 9739"/>
                  <a:gd name="connsiteY3" fmla="*/ 3239 h 3508"/>
                  <a:gd name="connsiteX4" fmla="*/ 4139 w 9739"/>
                  <a:gd name="connsiteY4" fmla="*/ 3419 h 3508"/>
                  <a:gd name="connsiteX5" fmla="*/ 3599 w 9739"/>
                  <a:gd name="connsiteY5" fmla="*/ 3509 h 3508"/>
                  <a:gd name="connsiteX6" fmla="*/ 2069 w 9739"/>
                  <a:gd name="connsiteY6" fmla="*/ 3329 h 3508"/>
                  <a:gd name="connsiteX7" fmla="*/ 810 w 9739"/>
                  <a:gd name="connsiteY7" fmla="*/ 3419 h 3508"/>
                  <a:gd name="connsiteX8" fmla="*/ 540 w 9739"/>
                  <a:gd name="connsiteY8" fmla="*/ 3419 h 3508"/>
                  <a:gd name="connsiteX9" fmla="*/ 0 w 9739"/>
                  <a:gd name="connsiteY9" fmla="*/ 2969 h 3508"/>
                  <a:gd name="connsiteX10" fmla="*/ 3419 w 9739"/>
                  <a:gd name="connsiteY10" fmla="*/ 810 h 3508"/>
                  <a:gd name="connsiteX11" fmla="*/ 4049 w 9739"/>
                  <a:gd name="connsiteY11" fmla="*/ 630 h 3508"/>
                  <a:gd name="connsiteX12" fmla="*/ 6838 w 9739"/>
                  <a:gd name="connsiteY12" fmla="*/ 540 h 3508"/>
                  <a:gd name="connsiteX13" fmla="*/ 9267 w 9739"/>
                  <a:gd name="connsiteY13" fmla="*/ 0 h 3508"/>
                  <a:gd name="connsiteX14" fmla="*/ 9267 w 9739"/>
                  <a:gd name="connsiteY14" fmla="*/ 990 h 3508"/>
                  <a:gd name="connsiteX15" fmla="*/ 9357 w 9739"/>
                  <a:gd name="connsiteY15" fmla="*/ 990 h 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39" h="3508">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w="894" cap="flat">
                <a:noFill/>
                <a:prstDash val="solid"/>
                <a:miter/>
              </a:ln>
            </p:spPr>
            <p:txBody>
              <a:bodyPr rtlCol="0" anchor="ctr"/>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name="connsiteX0" fmla="*/ 3242 w 3465"/>
                  <a:gd name="connsiteY0" fmla="*/ 630 h 1158"/>
                  <a:gd name="connsiteX1" fmla="*/ 3 w 3465"/>
                  <a:gd name="connsiteY1" fmla="*/ 810 h 1158"/>
                  <a:gd name="connsiteX2" fmla="*/ 812 w 3465"/>
                  <a:gd name="connsiteY2" fmla="*/ 450 h 1158"/>
                  <a:gd name="connsiteX3" fmla="*/ 1532 w 3465"/>
                  <a:gd name="connsiteY3" fmla="*/ 270 h 1158"/>
                  <a:gd name="connsiteX4" fmla="*/ 2522 w 3465"/>
                  <a:gd name="connsiteY4" fmla="*/ 180 h 1158"/>
                  <a:gd name="connsiteX5" fmla="*/ 3152 w 3465"/>
                  <a:gd name="connsiteY5" fmla="*/ 0 h 1158"/>
                  <a:gd name="connsiteX6" fmla="*/ 3332 w 3465"/>
                  <a:gd name="connsiteY6" fmla="*/ 450 h 1158"/>
                  <a:gd name="connsiteX7" fmla="*/ 3242 w 3465"/>
                  <a:gd name="connsiteY7" fmla="*/ 630 h 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5" h="1158">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w="894" cap="flat">
                <a:noFill/>
                <a:prstDash val="solid"/>
                <a:miter/>
              </a:ln>
            </p:spPr>
            <p:txBody>
              <a:bodyPr rtlCol="0" anchor="ctr"/>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name="connsiteX0" fmla="*/ 2613 w 2850"/>
                  <a:gd name="connsiteY0" fmla="*/ 450 h 942"/>
                  <a:gd name="connsiteX1" fmla="*/ 4 w 2850"/>
                  <a:gd name="connsiteY1" fmla="*/ 810 h 942"/>
                  <a:gd name="connsiteX2" fmla="*/ 2433 w 2850"/>
                  <a:gd name="connsiteY2" fmla="*/ 0 h 942"/>
                  <a:gd name="connsiteX3" fmla="*/ 2793 w 2850"/>
                  <a:gd name="connsiteY3" fmla="*/ 270 h 942"/>
                  <a:gd name="connsiteX4" fmla="*/ 2613 w 2850"/>
                  <a:gd name="connsiteY4" fmla="*/ 450 h 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0" h="942">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w="894" cap="flat">
                <a:noFill/>
                <a:prstDash val="solid"/>
                <a:miter/>
              </a:ln>
            </p:spPr>
            <p:txBody>
              <a:bodyPr rtlCol="0" anchor="ctr"/>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name="connsiteX0" fmla="*/ 2549 w 2905"/>
                  <a:gd name="connsiteY0" fmla="*/ 720 h 1200"/>
                  <a:gd name="connsiteX1" fmla="*/ 659 w 2905"/>
                  <a:gd name="connsiteY1" fmla="*/ 1170 h 1200"/>
                  <a:gd name="connsiteX2" fmla="*/ 30 w 2905"/>
                  <a:gd name="connsiteY2" fmla="*/ 450 h 1200"/>
                  <a:gd name="connsiteX3" fmla="*/ 120 w 2905"/>
                  <a:gd name="connsiteY3" fmla="*/ 270 h 1200"/>
                  <a:gd name="connsiteX4" fmla="*/ 209 w 2905"/>
                  <a:gd name="connsiteY4" fmla="*/ 270 h 1200"/>
                  <a:gd name="connsiteX5" fmla="*/ 1379 w 2905"/>
                  <a:gd name="connsiteY5" fmla="*/ 180 h 1200"/>
                  <a:gd name="connsiteX6" fmla="*/ 2549 w 2905"/>
                  <a:gd name="connsiteY6" fmla="*/ 0 h 1200"/>
                  <a:gd name="connsiteX7" fmla="*/ 2639 w 2905"/>
                  <a:gd name="connsiteY7" fmla="*/ 720 h 1200"/>
                  <a:gd name="connsiteX8" fmla="*/ 2549 w 2905"/>
                  <a:gd name="connsiteY8" fmla="*/ 720 h 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5" h="1200">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w="894" cap="flat">
                <a:noFill/>
                <a:prstDash val="solid"/>
                <a:miter/>
              </a:ln>
            </p:spPr>
            <p:txBody>
              <a:bodyPr rtlCol="0" anchor="ctr"/>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name="connsiteX0" fmla="*/ 6028 w 6131"/>
                  <a:gd name="connsiteY0" fmla="*/ 1170 h 2710"/>
                  <a:gd name="connsiteX1" fmla="*/ 6028 w 6131"/>
                  <a:gd name="connsiteY1" fmla="*/ 1170 h 2710"/>
                  <a:gd name="connsiteX2" fmla="*/ 5578 w 6131"/>
                  <a:gd name="connsiteY2" fmla="*/ 1170 h 2710"/>
                  <a:gd name="connsiteX3" fmla="*/ 3419 w 6131"/>
                  <a:gd name="connsiteY3" fmla="*/ 1350 h 2710"/>
                  <a:gd name="connsiteX4" fmla="*/ 1439 w 6131"/>
                  <a:gd name="connsiteY4" fmla="*/ 2159 h 2710"/>
                  <a:gd name="connsiteX5" fmla="*/ 810 w 6131"/>
                  <a:gd name="connsiteY5" fmla="*/ 2699 h 2710"/>
                  <a:gd name="connsiteX6" fmla="*/ 0 w 6131"/>
                  <a:gd name="connsiteY6" fmla="*/ 2249 h 2710"/>
                  <a:gd name="connsiteX7" fmla="*/ 180 w 6131"/>
                  <a:gd name="connsiteY7" fmla="*/ 2069 h 2710"/>
                  <a:gd name="connsiteX8" fmla="*/ 1439 w 6131"/>
                  <a:gd name="connsiteY8" fmla="*/ 1080 h 2710"/>
                  <a:gd name="connsiteX9" fmla="*/ 2159 w 6131"/>
                  <a:gd name="connsiteY9" fmla="*/ 180 h 2710"/>
                  <a:gd name="connsiteX10" fmla="*/ 2519 w 6131"/>
                  <a:gd name="connsiteY10" fmla="*/ 0 h 2710"/>
                  <a:gd name="connsiteX11" fmla="*/ 2699 w 6131"/>
                  <a:gd name="connsiteY11" fmla="*/ 90 h 2710"/>
                  <a:gd name="connsiteX12" fmla="*/ 3509 w 6131"/>
                  <a:gd name="connsiteY12" fmla="*/ 270 h 2710"/>
                  <a:gd name="connsiteX13" fmla="*/ 4768 w 6131"/>
                  <a:gd name="connsiteY13" fmla="*/ 270 h 2710"/>
                  <a:gd name="connsiteX14" fmla="*/ 4858 w 6131"/>
                  <a:gd name="connsiteY14" fmla="*/ 270 h 2710"/>
                  <a:gd name="connsiteX15" fmla="*/ 5308 w 6131"/>
                  <a:gd name="connsiteY15" fmla="*/ 540 h 2710"/>
                  <a:gd name="connsiteX16" fmla="*/ 6028 w 6131"/>
                  <a:gd name="connsiteY16" fmla="*/ 810 h 2710"/>
                  <a:gd name="connsiteX17" fmla="*/ 6028 w 6131"/>
                  <a:gd name="connsiteY17" fmla="*/ 1170 h 2710"/>
                  <a:gd name="connsiteX18" fmla="*/ 6028 w 6131"/>
                  <a:gd name="connsiteY18" fmla="*/ 1170 h 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31" h="2710">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w="894" cap="flat">
                <a:noFill/>
                <a:prstDash val="solid"/>
                <a:miter/>
              </a:ln>
            </p:spPr>
            <p:txBody>
              <a:bodyPr rtlCol="0" anchor="ctr"/>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name="connsiteX0" fmla="*/ 4319 w 4700"/>
                  <a:gd name="connsiteY0" fmla="*/ 630 h 2109"/>
                  <a:gd name="connsiteX1" fmla="*/ 2789 w 4700"/>
                  <a:gd name="connsiteY1" fmla="*/ 1709 h 2109"/>
                  <a:gd name="connsiteX2" fmla="*/ 2339 w 4700"/>
                  <a:gd name="connsiteY2" fmla="*/ 2069 h 2109"/>
                  <a:gd name="connsiteX3" fmla="*/ 1979 w 4700"/>
                  <a:gd name="connsiteY3" fmla="*/ 2069 h 2109"/>
                  <a:gd name="connsiteX4" fmla="*/ 1799 w 4700"/>
                  <a:gd name="connsiteY4" fmla="*/ 1979 h 2109"/>
                  <a:gd name="connsiteX5" fmla="*/ 1080 w 4700"/>
                  <a:gd name="connsiteY5" fmla="*/ 1889 h 2109"/>
                  <a:gd name="connsiteX6" fmla="*/ 180 w 4700"/>
                  <a:gd name="connsiteY6" fmla="*/ 1889 h 2109"/>
                  <a:gd name="connsiteX7" fmla="*/ 0 w 4700"/>
                  <a:gd name="connsiteY7" fmla="*/ 1799 h 2109"/>
                  <a:gd name="connsiteX8" fmla="*/ 1889 w 4700"/>
                  <a:gd name="connsiteY8" fmla="*/ 360 h 2109"/>
                  <a:gd name="connsiteX9" fmla="*/ 2159 w 4700"/>
                  <a:gd name="connsiteY9" fmla="*/ 270 h 2109"/>
                  <a:gd name="connsiteX10" fmla="*/ 2249 w 4700"/>
                  <a:gd name="connsiteY10" fmla="*/ 270 h 2109"/>
                  <a:gd name="connsiteX11" fmla="*/ 3329 w 4700"/>
                  <a:gd name="connsiteY11" fmla="*/ 180 h 2109"/>
                  <a:gd name="connsiteX12" fmla="*/ 4408 w 4700"/>
                  <a:gd name="connsiteY12" fmla="*/ 0 h 2109"/>
                  <a:gd name="connsiteX13" fmla="*/ 4408 w 4700"/>
                  <a:gd name="connsiteY13" fmla="*/ 0 h 2109"/>
                  <a:gd name="connsiteX14" fmla="*/ 4408 w 4700"/>
                  <a:gd name="connsiteY14" fmla="*/ 0 h 2109"/>
                  <a:gd name="connsiteX15" fmla="*/ 4408 w 4700"/>
                  <a:gd name="connsiteY15" fmla="*/ 0 h 2109"/>
                  <a:gd name="connsiteX16" fmla="*/ 4408 w 4700"/>
                  <a:gd name="connsiteY16" fmla="*/ 0 h 2109"/>
                  <a:gd name="connsiteX17" fmla="*/ 4408 w 4700"/>
                  <a:gd name="connsiteY17" fmla="*/ 0 h 2109"/>
                  <a:gd name="connsiteX18" fmla="*/ 4408 w 4700"/>
                  <a:gd name="connsiteY18" fmla="*/ 0 h 2109"/>
                  <a:gd name="connsiteX19" fmla="*/ 4408 w 4700"/>
                  <a:gd name="connsiteY19" fmla="*/ 0 h 2109"/>
                  <a:gd name="connsiteX20" fmla="*/ 4408 w 4700"/>
                  <a:gd name="connsiteY20" fmla="*/ 0 h 2109"/>
                  <a:gd name="connsiteX21" fmla="*/ 4588 w 4700"/>
                  <a:gd name="connsiteY21" fmla="*/ 360 h 2109"/>
                  <a:gd name="connsiteX22" fmla="*/ 4319 w 4700"/>
                  <a:gd name="connsiteY22" fmla="*/ 630 h 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0" h="2109">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w="894" cap="flat">
                <a:noFill/>
                <a:prstDash val="solid"/>
                <a:miter/>
              </a:ln>
            </p:spPr>
            <p:txBody>
              <a:bodyPr rtlCol="0" anchor="ctr"/>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name="connsiteX0" fmla="*/ 8522 w 8522"/>
                  <a:gd name="connsiteY0" fmla="*/ 720 h 2429"/>
                  <a:gd name="connsiteX1" fmla="*/ 5913 w 8522"/>
                  <a:gd name="connsiteY1" fmla="*/ 1170 h 2429"/>
                  <a:gd name="connsiteX2" fmla="*/ 4744 w 8522"/>
                  <a:gd name="connsiteY2" fmla="*/ 1170 h 2429"/>
                  <a:gd name="connsiteX3" fmla="*/ 5194 w 8522"/>
                  <a:gd name="connsiteY3" fmla="*/ 1529 h 2429"/>
                  <a:gd name="connsiteX4" fmla="*/ 4654 w 8522"/>
                  <a:gd name="connsiteY4" fmla="*/ 1889 h 2429"/>
                  <a:gd name="connsiteX5" fmla="*/ 1145 w 8522"/>
                  <a:gd name="connsiteY5" fmla="*/ 2429 h 2429"/>
                  <a:gd name="connsiteX6" fmla="*/ 785 w 8522"/>
                  <a:gd name="connsiteY6" fmla="*/ 2429 h 2429"/>
                  <a:gd name="connsiteX7" fmla="*/ 65 w 8522"/>
                  <a:gd name="connsiteY7" fmla="*/ 1889 h 2429"/>
                  <a:gd name="connsiteX8" fmla="*/ 515 w 8522"/>
                  <a:gd name="connsiteY8" fmla="*/ 1709 h 2429"/>
                  <a:gd name="connsiteX9" fmla="*/ 1325 w 8522"/>
                  <a:gd name="connsiteY9" fmla="*/ 1979 h 2429"/>
                  <a:gd name="connsiteX10" fmla="*/ 3484 w 8522"/>
                  <a:gd name="connsiteY10" fmla="*/ 990 h 2429"/>
                  <a:gd name="connsiteX11" fmla="*/ 5104 w 8522"/>
                  <a:gd name="connsiteY11" fmla="*/ 360 h 2429"/>
                  <a:gd name="connsiteX12" fmla="*/ 7263 w 8522"/>
                  <a:gd name="connsiteY12" fmla="*/ 0 h 2429"/>
                  <a:gd name="connsiteX13" fmla="*/ 7623 w 8522"/>
                  <a:gd name="connsiteY13" fmla="*/ 270 h 2429"/>
                  <a:gd name="connsiteX14" fmla="*/ 8522 w 8522"/>
                  <a:gd name="connsiteY14" fmla="*/ 720 h 2429"/>
                  <a:gd name="connsiteX15" fmla="*/ 8522 w 8522"/>
                  <a:gd name="connsiteY15" fmla="*/ 720 h 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22" h="2429">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w="894" cap="flat">
                <a:noFill/>
                <a:prstDash val="solid"/>
                <a:miter/>
              </a:ln>
            </p:spPr>
            <p:txBody>
              <a:bodyPr rtlCol="0" anchor="ctr"/>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name="connsiteX0" fmla="*/ 5151 w 11688"/>
                  <a:gd name="connsiteY0" fmla="*/ 2699 h 2916"/>
                  <a:gd name="connsiteX1" fmla="*/ 5061 w 11688"/>
                  <a:gd name="connsiteY1" fmla="*/ 2159 h 2916"/>
                  <a:gd name="connsiteX2" fmla="*/ 3621 w 11688"/>
                  <a:gd name="connsiteY2" fmla="*/ 2159 h 2916"/>
                  <a:gd name="connsiteX3" fmla="*/ 3531 w 11688"/>
                  <a:gd name="connsiteY3" fmla="*/ 1889 h 2916"/>
                  <a:gd name="connsiteX4" fmla="*/ 3531 w 11688"/>
                  <a:gd name="connsiteY4" fmla="*/ 1709 h 2916"/>
                  <a:gd name="connsiteX5" fmla="*/ 3081 w 11688"/>
                  <a:gd name="connsiteY5" fmla="*/ 1709 h 2916"/>
                  <a:gd name="connsiteX6" fmla="*/ 3081 w 11688"/>
                  <a:gd name="connsiteY6" fmla="*/ 1439 h 2916"/>
                  <a:gd name="connsiteX7" fmla="*/ 2362 w 11688"/>
                  <a:gd name="connsiteY7" fmla="*/ 1080 h 2916"/>
                  <a:gd name="connsiteX8" fmla="*/ 22 w 11688"/>
                  <a:gd name="connsiteY8" fmla="*/ 1799 h 2916"/>
                  <a:gd name="connsiteX9" fmla="*/ 742 w 11688"/>
                  <a:gd name="connsiteY9" fmla="*/ 2159 h 2916"/>
                  <a:gd name="connsiteX10" fmla="*/ 1732 w 11688"/>
                  <a:gd name="connsiteY10" fmla="*/ 2159 h 2916"/>
                  <a:gd name="connsiteX11" fmla="*/ 2901 w 11688"/>
                  <a:gd name="connsiteY11" fmla="*/ 2159 h 2916"/>
                  <a:gd name="connsiteX12" fmla="*/ 2631 w 11688"/>
                  <a:gd name="connsiteY12" fmla="*/ 2339 h 2916"/>
                  <a:gd name="connsiteX13" fmla="*/ 2092 w 11688"/>
                  <a:gd name="connsiteY13" fmla="*/ 2879 h 2916"/>
                  <a:gd name="connsiteX14" fmla="*/ 2182 w 11688"/>
                  <a:gd name="connsiteY14" fmla="*/ 2879 h 2916"/>
                  <a:gd name="connsiteX15" fmla="*/ 3621 w 11688"/>
                  <a:gd name="connsiteY15" fmla="*/ 2699 h 2916"/>
                  <a:gd name="connsiteX16" fmla="*/ 3891 w 11688"/>
                  <a:gd name="connsiteY16" fmla="*/ 2789 h 2916"/>
                  <a:gd name="connsiteX17" fmla="*/ 4431 w 11688"/>
                  <a:gd name="connsiteY17" fmla="*/ 2879 h 2916"/>
                  <a:gd name="connsiteX18" fmla="*/ 5151 w 11688"/>
                  <a:gd name="connsiteY18" fmla="*/ 2699 h 2916"/>
                  <a:gd name="connsiteX19" fmla="*/ 7670 w 11688"/>
                  <a:gd name="connsiteY19" fmla="*/ 2159 h 2916"/>
                  <a:gd name="connsiteX20" fmla="*/ 7940 w 11688"/>
                  <a:gd name="connsiteY20" fmla="*/ 1619 h 2916"/>
                  <a:gd name="connsiteX21" fmla="*/ 7310 w 11688"/>
                  <a:gd name="connsiteY21" fmla="*/ 630 h 2916"/>
                  <a:gd name="connsiteX22" fmla="*/ 7040 w 11688"/>
                  <a:gd name="connsiteY22" fmla="*/ 450 h 2916"/>
                  <a:gd name="connsiteX23" fmla="*/ 6950 w 11688"/>
                  <a:gd name="connsiteY23" fmla="*/ 450 h 2916"/>
                  <a:gd name="connsiteX24" fmla="*/ 5510 w 11688"/>
                  <a:gd name="connsiteY24" fmla="*/ 450 h 2916"/>
                  <a:gd name="connsiteX25" fmla="*/ 4161 w 11688"/>
                  <a:gd name="connsiteY25" fmla="*/ 90 h 2916"/>
                  <a:gd name="connsiteX26" fmla="*/ 3261 w 11688"/>
                  <a:gd name="connsiteY26" fmla="*/ 630 h 2916"/>
                  <a:gd name="connsiteX27" fmla="*/ 3981 w 11688"/>
                  <a:gd name="connsiteY27" fmla="*/ 810 h 2916"/>
                  <a:gd name="connsiteX28" fmla="*/ 3981 w 11688"/>
                  <a:gd name="connsiteY28" fmla="*/ 810 h 2916"/>
                  <a:gd name="connsiteX29" fmla="*/ 3981 w 11688"/>
                  <a:gd name="connsiteY29" fmla="*/ 810 h 2916"/>
                  <a:gd name="connsiteX30" fmla="*/ 3981 w 11688"/>
                  <a:gd name="connsiteY30" fmla="*/ 810 h 2916"/>
                  <a:gd name="connsiteX31" fmla="*/ 3981 w 11688"/>
                  <a:gd name="connsiteY31" fmla="*/ 810 h 2916"/>
                  <a:gd name="connsiteX32" fmla="*/ 3981 w 11688"/>
                  <a:gd name="connsiteY32" fmla="*/ 810 h 2916"/>
                  <a:gd name="connsiteX33" fmla="*/ 3981 w 11688"/>
                  <a:gd name="connsiteY33" fmla="*/ 810 h 2916"/>
                  <a:gd name="connsiteX34" fmla="*/ 3981 w 11688"/>
                  <a:gd name="connsiteY34" fmla="*/ 810 h 2916"/>
                  <a:gd name="connsiteX35" fmla="*/ 3981 w 11688"/>
                  <a:gd name="connsiteY35" fmla="*/ 810 h 2916"/>
                  <a:gd name="connsiteX36" fmla="*/ 4341 w 11688"/>
                  <a:gd name="connsiteY36" fmla="*/ 900 h 2916"/>
                  <a:gd name="connsiteX37" fmla="*/ 4341 w 11688"/>
                  <a:gd name="connsiteY37" fmla="*/ 1170 h 2916"/>
                  <a:gd name="connsiteX38" fmla="*/ 4521 w 11688"/>
                  <a:gd name="connsiteY38" fmla="*/ 1439 h 2916"/>
                  <a:gd name="connsiteX39" fmla="*/ 4701 w 11688"/>
                  <a:gd name="connsiteY39" fmla="*/ 1709 h 2916"/>
                  <a:gd name="connsiteX40" fmla="*/ 5870 w 11688"/>
                  <a:gd name="connsiteY40" fmla="*/ 1979 h 2916"/>
                  <a:gd name="connsiteX41" fmla="*/ 6230 w 11688"/>
                  <a:gd name="connsiteY41" fmla="*/ 2429 h 2916"/>
                  <a:gd name="connsiteX42" fmla="*/ 7670 w 11688"/>
                  <a:gd name="connsiteY42" fmla="*/ 2159 h 2916"/>
                  <a:gd name="connsiteX43" fmla="*/ 11448 w 11688"/>
                  <a:gd name="connsiteY43" fmla="*/ 1619 h 2916"/>
                  <a:gd name="connsiteX44" fmla="*/ 11628 w 11688"/>
                  <a:gd name="connsiteY44" fmla="*/ 1350 h 2916"/>
                  <a:gd name="connsiteX45" fmla="*/ 10729 w 11688"/>
                  <a:gd name="connsiteY45" fmla="*/ 1439 h 2916"/>
                  <a:gd name="connsiteX46" fmla="*/ 9559 w 11688"/>
                  <a:gd name="connsiteY46" fmla="*/ 1529 h 2916"/>
                  <a:gd name="connsiteX47" fmla="*/ 9829 w 11688"/>
                  <a:gd name="connsiteY47" fmla="*/ 1260 h 2916"/>
                  <a:gd name="connsiteX48" fmla="*/ 9199 w 11688"/>
                  <a:gd name="connsiteY48" fmla="*/ 630 h 2916"/>
                  <a:gd name="connsiteX49" fmla="*/ 7850 w 11688"/>
                  <a:gd name="connsiteY49" fmla="*/ 0 h 2916"/>
                  <a:gd name="connsiteX50" fmla="*/ 7580 w 11688"/>
                  <a:gd name="connsiteY50" fmla="*/ 270 h 2916"/>
                  <a:gd name="connsiteX51" fmla="*/ 8210 w 11688"/>
                  <a:gd name="connsiteY51" fmla="*/ 990 h 2916"/>
                  <a:gd name="connsiteX52" fmla="*/ 8389 w 11688"/>
                  <a:gd name="connsiteY52" fmla="*/ 1619 h 2916"/>
                  <a:gd name="connsiteX53" fmla="*/ 8389 w 11688"/>
                  <a:gd name="connsiteY53" fmla="*/ 1619 h 2916"/>
                  <a:gd name="connsiteX54" fmla="*/ 8479 w 11688"/>
                  <a:gd name="connsiteY54" fmla="*/ 1619 h 2916"/>
                  <a:gd name="connsiteX55" fmla="*/ 8479 w 11688"/>
                  <a:gd name="connsiteY55" fmla="*/ 1619 h 2916"/>
                  <a:gd name="connsiteX56" fmla="*/ 9019 w 11688"/>
                  <a:gd name="connsiteY56" fmla="*/ 1619 h 2916"/>
                  <a:gd name="connsiteX57" fmla="*/ 9199 w 11688"/>
                  <a:gd name="connsiteY57" fmla="*/ 1709 h 2916"/>
                  <a:gd name="connsiteX58" fmla="*/ 9829 w 11688"/>
                  <a:gd name="connsiteY58" fmla="*/ 2159 h 2916"/>
                  <a:gd name="connsiteX59" fmla="*/ 11448 w 11688"/>
                  <a:gd name="connsiteY59" fmla="*/ 1619 h 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688" h="2916">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w="894" cap="flat">
                <a:noFill/>
                <a:prstDash val="solid"/>
                <a:miter/>
              </a:ln>
            </p:spPr>
            <p:txBody>
              <a:bodyPr rtlCol="0" anchor="ctr"/>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name="connsiteX0" fmla="*/ 20333 w 23375"/>
                  <a:gd name="connsiteY0" fmla="*/ 4318 h 9627"/>
                  <a:gd name="connsiteX1" fmla="*/ 990 w 23375"/>
                  <a:gd name="connsiteY1" fmla="*/ 9627 h 9627"/>
                  <a:gd name="connsiteX2" fmla="*/ 900 w 23375"/>
                  <a:gd name="connsiteY2" fmla="*/ 9537 h 9627"/>
                  <a:gd name="connsiteX3" fmla="*/ 3329 w 23375"/>
                  <a:gd name="connsiteY3" fmla="*/ 7737 h 9627"/>
                  <a:gd name="connsiteX4" fmla="*/ 0 w 23375"/>
                  <a:gd name="connsiteY4" fmla="*/ 7917 h 9627"/>
                  <a:gd name="connsiteX5" fmla="*/ 990 w 23375"/>
                  <a:gd name="connsiteY5" fmla="*/ 7108 h 9627"/>
                  <a:gd name="connsiteX6" fmla="*/ 1799 w 23375"/>
                  <a:gd name="connsiteY6" fmla="*/ 6208 h 9627"/>
                  <a:gd name="connsiteX7" fmla="*/ 3509 w 23375"/>
                  <a:gd name="connsiteY7" fmla="*/ 6298 h 9627"/>
                  <a:gd name="connsiteX8" fmla="*/ 4768 w 23375"/>
                  <a:gd name="connsiteY8" fmla="*/ 5668 h 9627"/>
                  <a:gd name="connsiteX9" fmla="*/ 8457 w 23375"/>
                  <a:gd name="connsiteY9" fmla="*/ 5038 h 9627"/>
                  <a:gd name="connsiteX10" fmla="*/ 2609 w 23375"/>
                  <a:gd name="connsiteY10" fmla="*/ 5398 h 9627"/>
                  <a:gd name="connsiteX11" fmla="*/ 5938 w 23375"/>
                  <a:gd name="connsiteY11" fmla="*/ 3689 h 9627"/>
                  <a:gd name="connsiteX12" fmla="*/ 7557 w 23375"/>
                  <a:gd name="connsiteY12" fmla="*/ 3149 h 9627"/>
                  <a:gd name="connsiteX13" fmla="*/ 8007 w 23375"/>
                  <a:gd name="connsiteY13" fmla="*/ 2609 h 9627"/>
                  <a:gd name="connsiteX14" fmla="*/ 7647 w 23375"/>
                  <a:gd name="connsiteY14" fmla="*/ 2609 h 9627"/>
                  <a:gd name="connsiteX15" fmla="*/ 10076 w 23375"/>
                  <a:gd name="connsiteY15" fmla="*/ 2159 h 9627"/>
                  <a:gd name="connsiteX16" fmla="*/ 10166 w 23375"/>
                  <a:gd name="connsiteY16" fmla="*/ 2249 h 9627"/>
                  <a:gd name="connsiteX17" fmla="*/ 9627 w 23375"/>
                  <a:gd name="connsiteY17" fmla="*/ 2789 h 9627"/>
                  <a:gd name="connsiteX18" fmla="*/ 11156 w 23375"/>
                  <a:gd name="connsiteY18" fmla="*/ 2249 h 9627"/>
                  <a:gd name="connsiteX19" fmla="*/ 14215 w 23375"/>
                  <a:gd name="connsiteY19" fmla="*/ 990 h 9627"/>
                  <a:gd name="connsiteX20" fmla="*/ 13225 w 23375"/>
                  <a:gd name="connsiteY20" fmla="*/ 1619 h 9627"/>
                  <a:gd name="connsiteX21" fmla="*/ 15655 w 23375"/>
                  <a:gd name="connsiteY21" fmla="*/ 810 h 9627"/>
                  <a:gd name="connsiteX22" fmla="*/ 17724 w 23375"/>
                  <a:gd name="connsiteY22" fmla="*/ 0 h 9627"/>
                  <a:gd name="connsiteX23" fmla="*/ 17094 w 23375"/>
                  <a:gd name="connsiteY23" fmla="*/ 450 h 9627"/>
                  <a:gd name="connsiteX24" fmla="*/ 15295 w 23375"/>
                  <a:gd name="connsiteY24" fmla="*/ 1529 h 9627"/>
                  <a:gd name="connsiteX25" fmla="*/ 15834 w 23375"/>
                  <a:gd name="connsiteY25" fmla="*/ 1709 h 9627"/>
                  <a:gd name="connsiteX26" fmla="*/ 15834 w 23375"/>
                  <a:gd name="connsiteY26" fmla="*/ 1799 h 9627"/>
                  <a:gd name="connsiteX27" fmla="*/ 15924 w 23375"/>
                  <a:gd name="connsiteY27" fmla="*/ 1889 h 9627"/>
                  <a:gd name="connsiteX28" fmla="*/ 16734 w 23375"/>
                  <a:gd name="connsiteY28" fmla="*/ 1799 h 9627"/>
                  <a:gd name="connsiteX29" fmla="*/ 13585 w 23375"/>
                  <a:gd name="connsiteY29" fmla="*/ 3329 h 9627"/>
                  <a:gd name="connsiteX30" fmla="*/ 19073 w 23375"/>
                  <a:gd name="connsiteY30" fmla="*/ 1350 h 9627"/>
                  <a:gd name="connsiteX31" fmla="*/ 19883 w 23375"/>
                  <a:gd name="connsiteY31" fmla="*/ 1080 h 9627"/>
                  <a:gd name="connsiteX32" fmla="*/ 19613 w 23375"/>
                  <a:gd name="connsiteY32" fmla="*/ 1350 h 9627"/>
                  <a:gd name="connsiteX33" fmla="*/ 23032 w 23375"/>
                  <a:gd name="connsiteY33" fmla="*/ 270 h 9627"/>
                  <a:gd name="connsiteX34" fmla="*/ 21682 w 23375"/>
                  <a:gd name="connsiteY34" fmla="*/ 900 h 9627"/>
                  <a:gd name="connsiteX35" fmla="*/ 17634 w 23375"/>
                  <a:gd name="connsiteY35" fmla="*/ 2429 h 9627"/>
                  <a:gd name="connsiteX36" fmla="*/ 17994 w 23375"/>
                  <a:gd name="connsiteY36" fmla="*/ 2429 h 9627"/>
                  <a:gd name="connsiteX37" fmla="*/ 17994 w 23375"/>
                  <a:gd name="connsiteY37" fmla="*/ 2519 h 9627"/>
                  <a:gd name="connsiteX38" fmla="*/ 22582 w 23375"/>
                  <a:gd name="connsiteY38" fmla="*/ 1619 h 9627"/>
                  <a:gd name="connsiteX39" fmla="*/ 20963 w 23375"/>
                  <a:gd name="connsiteY39" fmla="*/ 2249 h 9627"/>
                  <a:gd name="connsiteX40" fmla="*/ 23302 w 23375"/>
                  <a:gd name="connsiteY40" fmla="*/ 2969 h 9627"/>
                  <a:gd name="connsiteX41" fmla="*/ 20333 w 23375"/>
                  <a:gd name="connsiteY41" fmla="*/ 4318 h 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375" h="9627">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w="894" cap="flat">
                <a:noFill/>
                <a:prstDash val="solid"/>
                <a:miter/>
              </a:ln>
            </p:spPr>
            <p:txBody>
              <a:bodyPr rtlCol="0" anchor="ctr"/>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name="connsiteX0" fmla="*/ 43005 w 57939"/>
                  <a:gd name="connsiteY0" fmla="*/ 9897 h 26270"/>
                  <a:gd name="connsiteX1" fmla="*/ 34458 w 57939"/>
                  <a:gd name="connsiteY1" fmla="*/ 11786 h 26270"/>
                  <a:gd name="connsiteX2" fmla="*/ 20513 w 57939"/>
                  <a:gd name="connsiteY2" fmla="*/ 17724 h 26270"/>
                  <a:gd name="connsiteX3" fmla="*/ 0 w 57939"/>
                  <a:gd name="connsiteY3" fmla="*/ 26271 h 26270"/>
                  <a:gd name="connsiteX4" fmla="*/ 5398 w 57939"/>
                  <a:gd name="connsiteY4" fmla="*/ 23032 h 26270"/>
                  <a:gd name="connsiteX5" fmla="*/ 4498 w 57939"/>
                  <a:gd name="connsiteY5" fmla="*/ 22672 h 26270"/>
                  <a:gd name="connsiteX6" fmla="*/ 5128 w 57939"/>
                  <a:gd name="connsiteY6" fmla="*/ 21862 h 26270"/>
                  <a:gd name="connsiteX7" fmla="*/ 5038 w 57939"/>
                  <a:gd name="connsiteY7" fmla="*/ 21592 h 26270"/>
                  <a:gd name="connsiteX8" fmla="*/ 11246 w 57939"/>
                  <a:gd name="connsiteY8" fmla="*/ 18264 h 26270"/>
                  <a:gd name="connsiteX9" fmla="*/ 11156 w 57939"/>
                  <a:gd name="connsiteY9" fmla="*/ 18534 h 26270"/>
                  <a:gd name="connsiteX10" fmla="*/ 13855 w 57939"/>
                  <a:gd name="connsiteY10" fmla="*/ 18084 h 26270"/>
                  <a:gd name="connsiteX11" fmla="*/ 13855 w 57939"/>
                  <a:gd name="connsiteY11" fmla="*/ 17814 h 26270"/>
                  <a:gd name="connsiteX12" fmla="*/ 20513 w 57939"/>
                  <a:gd name="connsiteY12" fmla="*/ 16194 h 26270"/>
                  <a:gd name="connsiteX13" fmla="*/ 13405 w 57939"/>
                  <a:gd name="connsiteY13" fmla="*/ 17094 h 26270"/>
                  <a:gd name="connsiteX14" fmla="*/ 19703 w 57939"/>
                  <a:gd name="connsiteY14" fmla="*/ 14305 h 26270"/>
                  <a:gd name="connsiteX15" fmla="*/ 30409 w 57939"/>
                  <a:gd name="connsiteY15" fmla="*/ 11966 h 26270"/>
                  <a:gd name="connsiteX16" fmla="*/ 30229 w 57939"/>
                  <a:gd name="connsiteY16" fmla="*/ 11696 h 26270"/>
                  <a:gd name="connsiteX17" fmla="*/ 33198 w 57939"/>
                  <a:gd name="connsiteY17" fmla="*/ 10256 h 26270"/>
                  <a:gd name="connsiteX18" fmla="*/ 33378 w 57939"/>
                  <a:gd name="connsiteY18" fmla="*/ 10166 h 26270"/>
                  <a:gd name="connsiteX19" fmla="*/ 33378 w 57939"/>
                  <a:gd name="connsiteY19" fmla="*/ 10166 h 26270"/>
                  <a:gd name="connsiteX20" fmla="*/ 33378 w 57939"/>
                  <a:gd name="connsiteY20" fmla="*/ 10166 h 26270"/>
                  <a:gd name="connsiteX21" fmla="*/ 33378 w 57939"/>
                  <a:gd name="connsiteY21" fmla="*/ 10166 h 26270"/>
                  <a:gd name="connsiteX22" fmla="*/ 33378 w 57939"/>
                  <a:gd name="connsiteY22" fmla="*/ 10166 h 26270"/>
                  <a:gd name="connsiteX23" fmla="*/ 33378 w 57939"/>
                  <a:gd name="connsiteY23" fmla="*/ 10166 h 26270"/>
                  <a:gd name="connsiteX24" fmla="*/ 33378 w 57939"/>
                  <a:gd name="connsiteY24" fmla="*/ 10166 h 26270"/>
                  <a:gd name="connsiteX25" fmla="*/ 33378 w 57939"/>
                  <a:gd name="connsiteY25" fmla="*/ 10166 h 26270"/>
                  <a:gd name="connsiteX26" fmla="*/ 28790 w 57939"/>
                  <a:gd name="connsiteY26" fmla="*/ 11426 h 26270"/>
                  <a:gd name="connsiteX27" fmla="*/ 34188 w 57939"/>
                  <a:gd name="connsiteY27" fmla="*/ 8907 h 26270"/>
                  <a:gd name="connsiteX28" fmla="*/ 30859 w 57939"/>
                  <a:gd name="connsiteY28" fmla="*/ 10076 h 26270"/>
                  <a:gd name="connsiteX29" fmla="*/ 31489 w 57939"/>
                  <a:gd name="connsiteY29" fmla="*/ 9717 h 26270"/>
                  <a:gd name="connsiteX30" fmla="*/ 27530 w 57939"/>
                  <a:gd name="connsiteY30" fmla="*/ 11246 h 26270"/>
                  <a:gd name="connsiteX31" fmla="*/ 20693 w 57939"/>
                  <a:gd name="connsiteY31" fmla="*/ 13315 h 26270"/>
                  <a:gd name="connsiteX32" fmla="*/ 25821 w 57939"/>
                  <a:gd name="connsiteY32" fmla="*/ 10706 h 26270"/>
                  <a:gd name="connsiteX33" fmla="*/ 25551 w 57939"/>
                  <a:gd name="connsiteY33" fmla="*/ 10526 h 26270"/>
                  <a:gd name="connsiteX34" fmla="*/ 30769 w 57939"/>
                  <a:gd name="connsiteY34" fmla="*/ 7557 h 26270"/>
                  <a:gd name="connsiteX35" fmla="*/ 30589 w 57939"/>
                  <a:gd name="connsiteY35" fmla="*/ 7827 h 26270"/>
                  <a:gd name="connsiteX36" fmla="*/ 30769 w 57939"/>
                  <a:gd name="connsiteY36" fmla="*/ 8097 h 26270"/>
                  <a:gd name="connsiteX37" fmla="*/ 36257 w 57939"/>
                  <a:gd name="connsiteY37" fmla="*/ 5668 h 26270"/>
                  <a:gd name="connsiteX38" fmla="*/ 32928 w 57939"/>
                  <a:gd name="connsiteY38" fmla="*/ 6658 h 26270"/>
                  <a:gd name="connsiteX39" fmla="*/ 43275 w 57939"/>
                  <a:gd name="connsiteY39" fmla="*/ 2339 h 26270"/>
                  <a:gd name="connsiteX40" fmla="*/ 42555 w 57939"/>
                  <a:gd name="connsiteY40" fmla="*/ 2699 h 26270"/>
                  <a:gd name="connsiteX41" fmla="*/ 45344 w 57939"/>
                  <a:gd name="connsiteY41" fmla="*/ 1979 h 26270"/>
                  <a:gd name="connsiteX42" fmla="*/ 45524 w 57939"/>
                  <a:gd name="connsiteY42" fmla="*/ 2159 h 26270"/>
                  <a:gd name="connsiteX43" fmla="*/ 47413 w 57939"/>
                  <a:gd name="connsiteY43" fmla="*/ 1529 h 26270"/>
                  <a:gd name="connsiteX44" fmla="*/ 46694 w 57939"/>
                  <a:gd name="connsiteY44" fmla="*/ 1979 h 26270"/>
                  <a:gd name="connsiteX45" fmla="*/ 49033 w 57939"/>
                  <a:gd name="connsiteY45" fmla="*/ 1709 h 26270"/>
                  <a:gd name="connsiteX46" fmla="*/ 42915 w 57939"/>
                  <a:gd name="connsiteY46" fmla="*/ 3419 h 26270"/>
                  <a:gd name="connsiteX47" fmla="*/ 43455 w 57939"/>
                  <a:gd name="connsiteY47" fmla="*/ 3599 h 26270"/>
                  <a:gd name="connsiteX48" fmla="*/ 41385 w 57939"/>
                  <a:gd name="connsiteY48" fmla="*/ 4498 h 26270"/>
                  <a:gd name="connsiteX49" fmla="*/ 42015 w 57939"/>
                  <a:gd name="connsiteY49" fmla="*/ 4318 h 26270"/>
                  <a:gd name="connsiteX50" fmla="*/ 40036 w 57939"/>
                  <a:gd name="connsiteY50" fmla="*/ 5398 h 26270"/>
                  <a:gd name="connsiteX51" fmla="*/ 49573 w 57939"/>
                  <a:gd name="connsiteY51" fmla="*/ 1979 h 26270"/>
                  <a:gd name="connsiteX52" fmla="*/ 43365 w 57939"/>
                  <a:gd name="connsiteY52" fmla="*/ 5038 h 26270"/>
                  <a:gd name="connsiteX53" fmla="*/ 38237 w 57939"/>
                  <a:gd name="connsiteY53" fmla="*/ 7737 h 26270"/>
                  <a:gd name="connsiteX54" fmla="*/ 40216 w 57939"/>
                  <a:gd name="connsiteY54" fmla="*/ 6928 h 26270"/>
                  <a:gd name="connsiteX55" fmla="*/ 57940 w 57939"/>
                  <a:gd name="connsiteY55" fmla="*/ 0 h 26270"/>
                  <a:gd name="connsiteX56" fmla="*/ 55421 w 57939"/>
                  <a:gd name="connsiteY56" fmla="*/ 1170 h 26270"/>
                  <a:gd name="connsiteX57" fmla="*/ 55690 w 57939"/>
                  <a:gd name="connsiteY57" fmla="*/ 1170 h 26270"/>
                  <a:gd name="connsiteX58" fmla="*/ 48403 w 57939"/>
                  <a:gd name="connsiteY58" fmla="*/ 4588 h 26270"/>
                  <a:gd name="connsiteX59" fmla="*/ 51372 w 57939"/>
                  <a:gd name="connsiteY59" fmla="*/ 3689 h 26270"/>
                  <a:gd name="connsiteX60" fmla="*/ 44624 w 57939"/>
                  <a:gd name="connsiteY60" fmla="*/ 8367 h 26270"/>
                  <a:gd name="connsiteX61" fmla="*/ 45164 w 57939"/>
                  <a:gd name="connsiteY61" fmla="*/ 8727 h 26270"/>
                  <a:gd name="connsiteX62" fmla="*/ 43005 w 57939"/>
                  <a:gd name="connsiteY62" fmla="*/ 9897 h 2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7939" h="26270">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w="894" cap="flat">
                <a:noFill/>
                <a:prstDash val="solid"/>
                <a:miter/>
              </a:ln>
            </p:spPr>
            <p:txBody>
              <a:bodyPr rtlCol="0" anchor="ctr"/>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name="connsiteX0" fmla="*/ 7287 w 8019"/>
                  <a:gd name="connsiteY0" fmla="*/ 720 h 2816"/>
                  <a:gd name="connsiteX1" fmla="*/ 0 w 8019"/>
                  <a:gd name="connsiteY1" fmla="*/ 2789 h 2816"/>
                  <a:gd name="connsiteX2" fmla="*/ 1529 w 8019"/>
                  <a:gd name="connsiteY2" fmla="*/ 1799 h 2816"/>
                  <a:gd name="connsiteX3" fmla="*/ 2339 w 8019"/>
                  <a:gd name="connsiteY3" fmla="*/ 1350 h 2816"/>
                  <a:gd name="connsiteX4" fmla="*/ 2069 w 8019"/>
                  <a:gd name="connsiteY4" fmla="*/ 1260 h 2816"/>
                  <a:gd name="connsiteX5" fmla="*/ 2069 w 8019"/>
                  <a:gd name="connsiteY5" fmla="*/ 1170 h 2816"/>
                  <a:gd name="connsiteX6" fmla="*/ 3149 w 8019"/>
                  <a:gd name="connsiteY6" fmla="*/ 630 h 2816"/>
                  <a:gd name="connsiteX7" fmla="*/ 4588 w 8019"/>
                  <a:gd name="connsiteY7" fmla="*/ 450 h 2816"/>
                  <a:gd name="connsiteX8" fmla="*/ 6388 w 8019"/>
                  <a:gd name="connsiteY8" fmla="*/ 0 h 2816"/>
                  <a:gd name="connsiteX9" fmla="*/ 7737 w 8019"/>
                  <a:gd name="connsiteY9" fmla="*/ 0 h 2816"/>
                  <a:gd name="connsiteX10" fmla="*/ 7827 w 8019"/>
                  <a:gd name="connsiteY10" fmla="*/ 360 h 2816"/>
                  <a:gd name="connsiteX11" fmla="*/ 7287 w 8019"/>
                  <a:gd name="connsiteY11" fmla="*/ 720 h 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19" h="2816">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w="894" cap="flat">
                <a:noFill/>
                <a:prstDash val="solid"/>
                <a:miter/>
              </a:ln>
            </p:spPr>
            <p:txBody>
              <a:bodyPr rtlCol="0" anchor="ctr"/>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name="connsiteX0" fmla="*/ 12776 w 16824"/>
                  <a:gd name="connsiteY0" fmla="*/ 4498 h 8007"/>
                  <a:gd name="connsiteX1" fmla="*/ 10706 w 16824"/>
                  <a:gd name="connsiteY1" fmla="*/ 4858 h 8007"/>
                  <a:gd name="connsiteX2" fmla="*/ 6118 w 16824"/>
                  <a:gd name="connsiteY2" fmla="*/ 6478 h 8007"/>
                  <a:gd name="connsiteX3" fmla="*/ 4229 w 16824"/>
                  <a:gd name="connsiteY3" fmla="*/ 7108 h 8007"/>
                  <a:gd name="connsiteX4" fmla="*/ 2879 w 16824"/>
                  <a:gd name="connsiteY4" fmla="*/ 7287 h 8007"/>
                  <a:gd name="connsiteX5" fmla="*/ 1260 w 16824"/>
                  <a:gd name="connsiteY5" fmla="*/ 8007 h 8007"/>
                  <a:gd name="connsiteX6" fmla="*/ 1170 w 16824"/>
                  <a:gd name="connsiteY6" fmla="*/ 8007 h 8007"/>
                  <a:gd name="connsiteX7" fmla="*/ 900 w 16824"/>
                  <a:gd name="connsiteY7" fmla="*/ 7737 h 8007"/>
                  <a:gd name="connsiteX8" fmla="*/ 4229 w 16824"/>
                  <a:gd name="connsiteY8" fmla="*/ 6388 h 8007"/>
                  <a:gd name="connsiteX9" fmla="*/ 5488 w 16824"/>
                  <a:gd name="connsiteY9" fmla="*/ 5758 h 8007"/>
                  <a:gd name="connsiteX10" fmla="*/ 4858 w 16824"/>
                  <a:gd name="connsiteY10" fmla="*/ 5848 h 8007"/>
                  <a:gd name="connsiteX11" fmla="*/ 4858 w 16824"/>
                  <a:gd name="connsiteY11" fmla="*/ 5758 h 8007"/>
                  <a:gd name="connsiteX12" fmla="*/ 4049 w 16824"/>
                  <a:gd name="connsiteY12" fmla="*/ 5938 h 8007"/>
                  <a:gd name="connsiteX13" fmla="*/ 90 w 16824"/>
                  <a:gd name="connsiteY13" fmla="*/ 6658 h 8007"/>
                  <a:gd name="connsiteX14" fmla="*/ 180 w 16824"/>
                  <a:gd name="connsiteY14" fmla="*/ 6478 h 8007"/>
                  <a:gd name="connsiteX15" fmla="*/ 90 w 16824"/>
                  <a:gd name="connsiteY15" fmla="*/ 6388 h 8007"/>
                  <a:gd name="connsiteX16" fmla="*/ 0 w 16824"/>
                  <a:gd name="connsiteY16" fmla="*/ 6388 h 8007"/>
                  <a:gd name="connsiteX17" fmla="*/ 0 w 16824"/>
                  <a:gd name="connsiteY17" fmla="*/ 6298 h 8007"/>
                  <a:gd name="connsiteX18" fmla="*/ 2339 w 16824"/>
                  <a:gd name="connsiteY18" fmla="*/ 5218 h 8007"/>
                  <a:gd name="connsiteX19" fmla="*/ 2429 w 16824"/>
                  <a:gd name="connsiteY19" fmla="*/ 5218 h 8007"/>
                  <a:gd name="connsiteX20" fmla="*/ 2429 w 16824"/>
                  <a:gd name="connsiteY20" fmla="*/ 5218 h 8007"/>
                  <a:gd name="connsiteX21" fmla="*/ 2429 w 16824"/>
                  <a:gd name="connsiteY21" fmla="*/ 5218 h 8007"/>
                  <a:gd name="connsiteX22" fmla="*/ 2429 w 16824"/>
                  <a:gd name="connsiteY22" fmla="*/ 5218 h 8007"/>
                  <a:gd name="connsiteX23" fmla="*/ 2429 w 16824"/>
                  <a:gd name="connsiteY23" fmla="*/ 5218 h 8007"/>
                  <a:gd name="connsiteX24" fmla="*/ 2429 w 16824"/>
                  <a:gd name="connsiteY24" fmla="*/ 5218 h 8007"/>
                  <a:gd name="connsiteX25" fmla="*/ 2429 w 16824"/>
                  <a:gd name="connsiteY25" fmla="*/ 5218 h 8007"/>
                  <a:gd name="connsiteX26" fmla="*/ 2429 w 16824"/>
                  <a:gd name="connsiteY26" fmla="*/ 5218 h 8007"/>
                  <a:gd name="connsiteX27" fmla="*/ 8367 w 16824"/>
                  <a:gd name="connsiteY27" fmla="*/ 2699 h 8007"/>
                  <a:gd name="connsiteX28" fmla="*/ 9987 w 16824"/>
                  <a:gd name="connsiteY28" fmla="*/ 1350 h 8007"/>
                  <a:gd name="connsiteX29" fmla="*/ 13585 w 16824"/>
                  <a:gd name="connsiteY29" fmla="*/ 810 h 8007"/>
                  <a:gd name="connsiteX30" fmla="*/ 16824 w 16824"/>
                  <a:gd name="connsiteY30" fmla="*/ 0 h 8007"/>
                  <a:gd name="connsiteX31" fmla="*/ 16014 w 16824"/>
                  <a:gd name="connsiteY31" fmla="*/ 540 h 8007"/>
                  <a:gd name="connsiteX32" fmla="*/ 16284 w 16824"/>
                  <a:gd name="connsiteY32" fmla="*/ 630 h 8007"/>
                  <a:gd name="connsiteX33" fmla="*/ 16284 w 16824"/>
                  <a:gd name="connsiteY33" fmla="*/ 720 h 8007"/>
                  <a:gd name="connsiteX34" fmla="*/ 14665 w 16824"/>
                  <a:gd name="connsiteY34" fmla="*/ 1439 h 8007"/>
                  <a:gd name="connsiteX35" fmla="*/ 11606 w 16824"/>
                  <a:gd name="connsiteY35" fmla="*/ 3509 h 8007"/>
                  <a:gd name="connsiteX36" fmla="*/ 13225 w 16824"/>
                  <a:gd name="connsiteY36" fmla="*/ 3419 h 8007"/>
                  <a:gd name="connsiteX37" fmla="*/ 12776 w 16824"/>
                  <a:gd name="connsiteY37" fmla="*/ 4498 h 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824" h="8007">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w="894" cap="flat">
                <a:noFill/>
                <a:prstDash val="solid"/>
                <a:miter/>
              </a:ln>
            </p:spPr>
            <p:txBody>
              <a:bodyPr rtlCol="0" anchor="ctr"/>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name="connsiteX0" fmla="*/ 270 w 9626"/>
                  <a:gd name="connsiteY0" fmla="*/ 5038 h 5038"/>
                  <a:gd name="connsiteX1" fmla="*/ 0 w 9626"/>
                  <a:gd name="connsiteY1" fmla="*/ 5038 h 5038"/>
                  <a:gd name="connsiteX2" fmla="*/ 0 w 9626"/>
                  <a:gd name="connsiteY2" fmla="*/ 4948 h 5038"/>
                  <a:gd name="connsiteX3" fmla="*/ 90 w 9626"/>
                  <a:gd name="connsiteY3" fmla="*/ 4858 h 5038"/>
                  <a:gd name="connsiteX4" fmla="*/ 2429 w 9626"/>
                  <a:gd name="connsiteY4" fmla="*/ 3599 h 5038"/>
                  <a:gd name="connsiteX5" fmla="*/ 3239 w 9626"/>
                  <a:gd name="connsiteY5" fmla="*/ 2879 h 5038"/>
                  <a:gd name="connsiteX6" fmla="*/ 3599 w 9626"/>
                  <a:gd name="connsiteY6" fmla="*/ 2699 h 5038"/>
                  <a:gd name="connsiteX7" fmla="*/ 9627 w 9626"/>
                  <a:gd name="connsiteY7" fmla="*/ 0 h 5038"/>
                  <a:gd name="connsiteX8" fmla="*/ 6298 w 9626"/>
                  <a:gd name="connsiteY8" fmla="*/ 1799 h 5038"/>
                  <a:gd name="connsiteX9" fmla="*/ 4498 w 9626"/>
                  <a:gd name="connsiteY9" fmla="*/ 2699 h 5038"/>
                  <a:gd name="connsiteX10" fmla="*/ 3959 w 9626"/>
                  <a:gd name="connsiteY10" fmla="*/ 3149 h 5038"/>
                  <a:gd name="connsiteX11" fmla="*/ 270 w 9626"/>
                  <a:gd name="connsiteY11" fmla="*/ 5038 h 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6" h="5038">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w="894" cap="flat">
                <a:noFill/>
                <a:prstDash val="solid"/>
                <a:miter/>
              </a:ln>
            </p:spPr>
            <p:txBody>
              <a:bodyPr rtlCol="0" anchor="ctr"/>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name="connsiteX0" fmla="*/ 3869 w 4408"/>
                  <a:gd name="connsiteY0" fmla="*/ 1170 h 2429"/>
                  <a:gd name="connsiteX1" fmla="*/ 1350 w 4408"/>
                  <a:gd name="connsiteY1" fmla="*/ 2159 h 2429"/>
                  <a:gd name="connsiteX2" fmla="*/ 0 w 4408"/>
                  <a:gd name="connsiteY2" fmla="*/ 2429 h 2429"/>
                  <a:gd name="connsiteX3" fmla="*/ 540 w 4408"/>
                  <a:gd name="connsiteY3" fmla="*/ 1350 h 2429"/>
                  <a:gd name="connsiteX4" fmla="*/ 630 w 4408"/>
                  <a:gd name="connsiteY4" fmla="*/ 1260 h 2429"/>
                  <a:gd name="connsiteX5" fmla="*/ 810 w 4408"/>
                  <a:gd name="connsiteY5" fmla="*/ 1170 h 2429"/>
                  <a:gd name="connsiteX6" fmla="*/ 2339 w 4408"/>
                  <a:gd name="connsiteY6" fmla="*/ 720 h 2429"/>
                  <a:gd name="connsiteX7" fmla="*/ 2699 w 4408"/>
                  <a:gd name="connsiteY7" fmla="*/ 720 h 2429"/>
                  <a:gd name="connsiteX8" fmla="*/ 3959 w 4408"/>
                  <a:gd name="connsiteY8" fmla="*/ 270 h 2429"/>
                  <a:gd name="connsiteX9" fmla="*/ 4408 w 4408"/>
                  <a:gd name="connsiteY9" fmla="*/ 0 h 2429"/>
                  <a:gd name="connsiteX10" fmla="*/ 4408 w 4408"/>
                  <a:gd name="connsiteY10" fmla="*/ 0 h 2429"/>
                  <a:gd name="connsiteX11" fmla="*/ 3869 w 4408"/>
                  <a:gd name="connsiteY11" fmla="*/ 1170 h 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8" h="2429">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w="894" cap="flat">
                <a:noFill/>
                <a:prstDash val="solid"/>
                <a:miter/>
              </a:ln>
            </p:spPr>
            <p:txBody>
              <a:bodyPr rtlCol="0" anchor="ctr"/>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name="connsiteX0" fmla="*/ 2879 w 3819"/>
                  <a:gd name="connsiteY0" fmla="*/ 990 h 2218"/>
                  <a:gd name="connsiteX1" fmla="*/ 0 w 3819"/>
                  <a:gd name="connsiteY1" fmla="*/ 2069 h 2218"/>
                  <a:gd name="connsiteX2" fmla="*/ 1350 w 3819"/>
                  <a:gd name="connsiteY2" fmla="*/ 540 h 2218"/>
                  <a:gd name="connsiteX3" fmla="*/ 1439 w 3819"/>
                  <a:gd name="connsiteY3" fmla="*/ 540 h 2218"/>
                  <a:gd name="connsiteX4" fmla="*/ 1979 w 3819"/>
                  <a:gd name="connsiteY4" fmla="*/ 450 h 2218"/>
                  <a:gd name="connsiteX5" fmla="*/ 3149 w 3819"/>
                  <a:gd name="connsiteY5" fmla="*/ 90 h 2218"/>
                  <a:gd name="connsiteX6" fmla="*/ 3689 w 3819"/>
                  <a:gd name="connsiteY6" fmla="*/ 0 h 2218"/>
                  <a:gd name="connsiteX7" fmla="*/ 3149 w 3819"/>
                  <a:gd name="connsiteY7" fmla="*/ 900 h 2218"/>
                  <a:gd name="connsiteX8" fmla="*/ 2879 w 3819"/>
                  <a:gd name="connsiteY8" fmla="*/ 990 h 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9" h="2218">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w="894" cap="flat">
                <a:noFill/>
                <a:prstDash val="solid"/>
                <a:miter/>
              </a:ln>
            </p:spPr>
            <p:txBody>
              <a:bodyPr rtlCol="0" anchor="ctr"/>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name="connsiteX0" fmla="*/ 1087 w 2226"/>
                  <a:gd name="connsiteY0" fmla="*/ 1260 h 1955"/>
                  <a:gd name="connsiteX1" fmla="*/ 8 w 2226"/>
                  <a:gd name="connsiteY1" fmla="*/ 1799 h 1955"/>
                  <a:gd name="connsiteX2" fmla="*/ 2077 w 2226"/>
                  <a:gd name="connsiteY2" fmla="*/ 0 h 1955"/>
                  <a:gd name="connsiteX3" fmla="*/ 1087 w 2226"/>
                  <a:gd name="connsiteY3" fmla="*/ 1260 h 1955"/>
                </a:gdLst>
                <a:ahLst/>
                <a:cxnLst>
                  <a:cxn ang="0">
                    <a:pos x="connsiteX0" y="connsiteY0"/>
                  </a:cxn>
                  <a:cxn ang="0">
                    <a:pos x="connsiteX1" y="connsiteY1"/>
                  </a:cxn>
                  <a:cxn ang="0">
                    <a:pos x="connsiteX2" y="connsiteY2"/>
                  </a:cxn>
                  <a:cxn ang="0">
                    <a:pos x="connsiteX3" y="connsiteY3"/>
                  </a:cxn>
                </a:cxnLst>
                <a:rect l="l" t="t" r="r" b="b"/>
                <a:pathLst>
                  <a:path w="2226" h="1955">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w="894" cap="flat">
                <a:noFill/>
                <a:prstDash val="solid"/>
                <a:miter/>
              </a:ln>
            </p:spPr>
            <p:txBody>
              <a:bodyPr rtlCol="0" anchor="ctr"/>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name="connsiteX0" fmla="*/ 540 w 1799"/>
                  <a:gd name="connsiteY0" fmla="*/ 2519 h 2554"/>
                  <a:gd name="connsiteX1" fmla="*/ 0 w 1799"/>
                  <a:gd name="connsiteY1" fmla="*/ 2339 h 2554"/>
                  <a:gd name="connsiteX2" fmla="*/ 1799 w 1799"/>
                  <a:gd name="connsiteY2" fmla="*/ 0 h 2554"/>
                  <a:gd name="connsiteX3" fmla="*/ 1799 w 1799"/>
                  <a:gd name="connsiteY3" fmla="*/ 0 h 2554"/>
                  <a:gd name="connsiteX4" fmla="*/ 1799 w 1799"/>
                  <a:gd name="connsiteY4" fmla="*/ 90 h 2554"/>
                  <a:gd name="connsiteX5" fmla="*/ 1529 w 1799"/>
                  <a:gd name="connsiteY5" fmla="*/ 1170 h 2554"/>
                  <a:gd name="connsiteX6" fmla="*/ 1440 w 1799"/>
                  <a:gd name="connsiteY6" fmla="*/ 1440 h 2554"/>
                  <a:gd name="connsiteX7" fmla="*/ 540 w 1799"/>
                  <a:gd name="connsiteY7" fmla="*/ 2519 h 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9" h="2554">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w="894" cap="flat">
                <a:noFill/>
                <a:prstDash val="solid"/>
                <a:miter/>
              </a:ln>
            </p:spPr>
            <p:txBody>
              <a:bodyPr rtlCol="0" anchor="ctr"/>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name="connsiteX0" fmla="*/ 6658 w 8007"/>
                  <a:gd name="connsiteY0" fmla="*/ 1709 h 4805"/>
                  <a:gd name="connsiteX1" fmla="*/ 4049 w 8007"/>
                  <a:gd name="connsiteY1" fmla="*/ 3599 h 4805"/>
                  <a:gd name="connsiteX2" fmla="*/ 2879 w 8007"/>
                  <a:gd name="connsiteY2" fmla="*/ 3869 h 4805"/>
                  <a:gd name="connsiteX3" fmla="*/ 1260 w 8007"/>
                  <a:gd name="connsiteY3" fmla="*/ 4588 h 4805"/>
                  <a:gd name="connsiteX4" fmla="*/ 1080 w 8007"/>
                  <a:gd name="connsiteY4" fmla="*/ 4678 h 4805"/>
                  <a:gd name="connsiteX5" fmla="*/ 0 w 8007"/>
                  <a:gd name="connsiteY5" fmla="*/ 4768 h 4805"/>
                  <a:gd name="connsiteX6" fmla="*/ 900 w 8007"/>
                  <a:gd name="connsiteY6" fmla="*/ 3869 h 4805"/>
                  <a:gd name="connsiteX7" fmla="*/ 1619 w 8007"/>
                  <a:gd name="connsiteY7" fmla="*/ 3509 h 4805"/>
                  <a:gd name="connsiteX8" fmla="*/ 2429 w 8007"/>
                  <a:gd name="connsiteY8" fmla="*/ 2789 h 4805"/>
                  <a:gd name="connsiteX9" fmla="*/ 2969 w 8007"/>
                  <a:gd name="connsiteY9" fmla="*/ 2519 h 4805"/>
                  <a:gd name="connsiteX10" fmla="*/ 3329 w 8007"/>
                  <a:gd name="connsiteY10" fmla="*/ 2249 h 4805"/>
                  <a:gd name="connsiteX11" fmla="*/ 4408 w 8007"/>
                  <a:gd name="connsiteY11" fmla="*/ 1709 h 4805"/>
                  <a:gd name="connsiteX12" fmla="*/ 5848 w 8007"/>
                  <a:gd name="connsiteY12" fmla="*/ 810 h 4805"/>
                  <a:gd name="connsiteX13" fmla="*/ 6028 w 8007"/>
                  <a:gd name="connsiteY13" fmla="*/ 720 h 4805"/>
                  <a:gd name="connsiteX14" fmla="*/ 6838 w 8007"/>
                  <a:gd name="connsiteY14" fmla="*/ 540 h 4805"/>
                  <a:gd name="connsiteX15" fmla="*/ 7917 w 8007"/>
                  <a:gd name="connsiteY15" fmla="*/ 0 h 4805"/>
                  <a:gd name="connsiteX16" fmla="*/ 8007 w 8007"/>
                  <a:gd name="connsiteY16" fmla="*/ 0 h 4805"/>
                  <a:gd name="connsiteX17" fmla="*/ 6658 w 8007"/>
                  <a:gd name="connsiteY17" fmla="*/ 1709 h 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7" h="4805">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w="894" cap="flat">
                <a:noFill/>
                <a:prstDash val="solid"/>
                <a:miter/>
              </a:ln>
            </p:spPr>
            <p:txBody>
              <a:bodyPr rtlCol="0" anchor="ctr"/>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name="connsiteX0" fmla="*/ 11191 w 12990"/>
                  <a:gd name="connsiteY0" fmla="*/ 3329 h 7737"/>
                  <a:gd name="connsiteX1" fmla="*/ 7322 w 12990"/>
                  <a:gd name="connsiteY1" fmla="*/ 5578 h 7737"/>
                  <a:gd name="connsiteX2" fmla="*/ 6512 w 12990"/>
                  <a:gd name="connsiteY2" fmla="*/ 5848 h 7737"/>
                  <a:gd name="connsiteX3" fmla="*/ 5163 w 12990"/>
                  <a:gd name="connsiteY3" fmla="*/ 6658 h 7737"/>
                  <a:gd name="connsiteX4" fmla="*/ 4983 w 12990"/>
                  <a:gd name="connsiteY4" fmla="*/ 6658 h 7737"/>
                  <a:gd name="connsiteX5" fmla="*/ 5343 w 12990"/>
                  <a:gd name="connsiteY5" fmla="*/ 5848 h 7737"/>
                  <a:gd name="connsiteX6" fmla="*/ 4533 w 12990"/>
                  <a:gd name="connsiteY6" fmla="*/ 6208 h 7737"/>
                  <a:gd name="connsiteX7" fmla="*/ 215 w 12990"/>
                  <a:gd name="connsiteY7" fmla="*/ 7737 h 7737"/>
                  <a:gd name="connsiteX8" fmla="*/ 215 w 12990"/>
                  <a:gd name="connsiteY8" fmla="*/ 7737 h 7737"/>
                  <a:gd name="connsiteX9" fmla="*/ 215 w 12990"/>
                  <a:gd name="connsiteY9" fmla="*/ 7737 h 7737"/>
                  <a:gd name="connsiteX10" fmla="*/ 215 w 12990"/>
                  <a:gd name="connsiteY10" fmla="*/ 7737 h 7737"/>
                  <a:gd name="connsiteX11" fmla="*/ 215 w 12990"/>
                  <a:gd name="connsiteY11" fmla="*/ 7737 h 7737"/>
                  <a:gd name="connsiteX12" fmla="*/ 215 w 12990"/>
                  <a:gd name="connsiteY12" fmla="*/ 7737 h 7737"/>
                  <a:gd name="connsiteX13" fmla="*/ 215 w 12990"/>
                  <a:gd name="connsiteY13" fmla="*/ 7737 h 7737"/>
                  <a:gd name="connsiteX14" fmla="*/ 215 w 12990"/>
                  <a:gd name="connsiteY14" fmla="*/ 7737 h 7737"/>
                  <a:gd name="connsiteX15" fmla="*/ 215 w 12990"/>
                  <a:gd name="connsiteY15" fmla="*/ 7737 h 7737"/>
                  <a:gd name="connsiteX16" fmla="*/ 395 w 12990"/>
                  <a:gd name="connsiteY16" fmla="*/ 7018 h 7737"/>
                  <a:gd name="connsiteX17" fmla="*/ 6692 w 12990"/>
                  <a:gd name="connsiteY17" fmla="*/ 3959 h 7737"/>
                  <a:gd name="connsiteX18" fmla="*/ 6602 w 12990"/>
                  <a:gd name="connsiteY18" fmla="*/ 3869 h 7737"/>
                  <a:gd name="connsiteX19" fmla="*/ 5973 w 12990"/>
                  <a:gd name="connsiteY19" fmla="*/ 3959 h 7737"/>
                  <a:gd name="connsiteX20" fmla="*/ 6872 w 12990"/>
                  <a:gd name="connsiteY20" fmla="*/ 3149 h 7737"/>
                  <a:gd name="connsiteX21" fmla="*/ 4803 w 12990"/>
                  <a:gd name="connsiteY21" fmla="*/ 3779 h 7737"/>
                  <a:gd name="connsiteX22" fmla="*/ 4803 w 12990"/>
                  <a:gd name="connsiteY22" fmla="*/ 3689 h 7737"/>
                  <a:gd name="connsiteX23" fmla="*/ 5973 w 12990"/>
                  <a:gd name="connsiteY23" fmla="*/ 2699 h 7737"/>
                  <a:gd name="connsiteX24" fmla="*/ 8312 w 12990"/>
                  <a:gd name="connsiteY24" fmla="*/ 1709 h 7737"/>
                  <a:gd name="connsiteX25" fmla="*/ 11011 w 12990"/>
                  <a:gd name="connsiteY25" fmla="*/ 0 h 7737"/>
                  <a:gd name="connsiteX26" fmla="*/ 8222 w 12990"/>
                  <a:gd name="connsiteY26" fmla="*/ 3149 h 7737"/>
                  <a:gd name="connsiteX27" fmla="*/ 8312 w 12990"/>
                  <a:gd name="connsiteY27" fmla="*/ 3149 h 7737"/>
                  <a:gd name="connsiteX28" fmla="*/ 10021 w 12990"/>
                  <a:gd name="connsiteY28" fmla="*/ 1799 h 7737"/>
                  <a:gd name="connsiteX29" fmla="*/ 12180 w 12990"/>
                  <a:gd name="connsiteY29" fmla="*/ 720 h 7737"/>
                  <a:gd name="connsiteX30" fmla="*/ 9301 w 12990"/>
                  <a:gd name="connsiteY30" fmla="*/ 3329 h 7737"/>
                  <a:gd name="connsiteX31" fmla="*/ 11821 w 12990"/>
                  <a:gd name="connsiteY31" fmla="*/ 2069 h 7737"/>
                  <a:gd name="connsiteX32" fmla="*/ 12990 w 12990"/>
                  <a:gd name="connsiteY32" fmla="*/ 1440 h 7737"/>
                  <a:gd name="connsiteX33" fmla="*/ 11191 w 12990"/>
                  <a:gd name="connsiteY33" fmla="*/ 3329 h 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990" h="7737">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w="894" cap="flat">
                <a:noFill/>
                <a:prstDash val="solid"/>
                <a:miter/>
              </a:ln>
            </p:spPr>
            <p:txBody>
              <a:bodyPr rtlCol="0" anchor="ctr"/>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name="connsiteX0" fmla="*/ 4768 w 5266"/>
                  <a:gd name="connsiteY0" fmla="*/ 630 h 2946"/>
                  <a:gd name="connsiteX1" fmla="*/ 1440 w 5266"/>
                  <a:gd name="connsiteY1" fmla="*/ 2879 h 2946"/>
                  <a:gd name="connsiteX2" fmla="*/ 180 w 5266"/>
                  <a:gd name="connsiteY2" fmla="*/ 2879 h 2946"/>
                  <a:gd name="connsiteX3" fmla="*/ 0 w 5266"/>
                  <a:gd name="connsiteY3" fmla="*/ 2789 h 2946"/>
                  <a:gd name="connsiteX4" fmla="*/ 1350 w 5266"/>
                  <a:gd name="connsiteY4" fmla="*/ 1799 h 2946"/>
                  <a:gd name="connsiteX5" fmla="*/ 2879 w 5266"/>
                  <a:gd name="connsiteY5" fmla="*/ 1260 h 2946"/>
                  <a:gd name="connsiteX6" fmla="*/ 5128 w 5266"/>
                  <a:gd name="connsiteY6" fmla="*/ 0 h 2946"/>
                  <a:gd name="connsiteX7" fmla="*/ 5218 w 5266"/>
                  <a:gd name="connsiteY7" fmla="*/ 0 h 2946"/>
                  <a:gd name="connsiteX8" fmla="*/ 5218 w 5266"/>
                  <a:gd name="connsiteY8" fmla="*/ 0 h 2946"/>
                  <a:gd name="connsiteX9" fmla="*/ 4768 w 5266"/>
                  <a:gd name="connsiteY9" fmla="*/ 630 h 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 h="294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w="894" cap="flat">
                <a:noFill/>
                <a:prstDash val="solid"/>
                <a:miter/>
              </a:ln>
            </p:spPr>
            <p:txBody>
              <a:bodyPr rtlCol="0" anchor="ctr"/>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name="connsiteX0" fmla="*/ 2069 w 2363"/>
                  <a:gd name="connsiteY0" fmla="*/ 540 h 2159"/>
                  <a:gd name="connsiteX1" fmla="*/ 0 w 2363"/>
                  <a:gd name="connsiteY1" fmla="*/ 2159 h 2159"/>
                  <a:gd name="connsiteX2" fmla="*/ 0 w 2363"/>
                  <a:gd name="connsiteY2" fmla="*/ 2069 h 2159"/>
                  <a:gd name="connsiteX3" fmla="*/ 1080 w 2363"/>
                  <a:gd name="connsiteY3" fmla="*/ 810 h 2159"/>
                  <a:gd name="connsiteX4" fmla="*/ 2339 w 2363"/>
                  <a:gd name="connsiteY4" fmla="*/ 0 h 2159"/>
                  <a:gd name="connsiteX5" fmla="*/ 2069 w 2363"/>
                  <a:gd name="connsiteY5" fmla="*/ 540 h 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3" h="2159">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w="894" cap="flat">
                <a:noFill/>
                <a:prstDash val="solid"/>
                <a:miter/>
              </a:ln>
            </p:spPr>
            <p:txBody>
              <a:bodyPr rtlCol="0" anchor="ctr"/>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name="connsiteX0" fmla="*/ 2072 w 2623"/>
                  <a:gd name="connsiteY0" fmla="*/ 720 h 2609"/>
                  <a:gd name="connsiteX1" fmla="*/ 3 w 2623"/>
                  <a:gd name="connsiteY1" fmla="*/ 2609 h 2609"/>
                  <a:gd name="connsiteX2" fmla="*/ 2612 w 2623"/>
                  <a:gd name="connsiteY2" fmla="*/ 0 h 2609"/>
                  <a:gd name="connsiteX3" fmla="*/ 2612 w 2623"/>
                  <a:gd name="connsiteY3" fmla="*/ 0 h 2609"/>
                  <a:gd name="connsiteX4" fmla="*/ 2072 w 2623"/>
                  <a:gd name="connsiteY4" fmla="*/ 720 h 2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 h="2609">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w="894" cap="flat">
                <a:noFill/>
                <a:prstDash val="solid"/>
                <a:miter/>
              </a:ln>
            </p:spPr>
            <p:txBody>
              <a:bodyPr rtlCol="0" anchor="ctr"/>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name="connsiteX0" fmla="*/ 2252 w 2834"/>
                  <a:gd name="connsiteY0" fmla="*/ 810 h 3148"/>
                  <a:gd name="connsiteX1" fmla="*/ 3 w 2834"/>
                  <a:gd name="connsiteY1" fmla="*/ 3149 h 3148"/>
                  <a:gd name="connsiteX2" fmla="*/ 3 w 2834"/>
                  <a:gd name="connsiteY2" fmla="*/ 3149 h 3148"/>
                  <a:gd name="connsiteX3" fmla="*/ 3 w 2834"/>
                  <a:gd name="connsiteY3" fmla="*/ 3149 h 3148"/>
                  <a:gd name="connsiteX4" fmla="*/ 3 w 2834"/>
                  <a:gd name="connsiteY4" fmla="*/ 3149 h 3148"/>
                  <a:gd name="connsiteX5" fmla="*/ 3 w 2834"/>
                  <a:gd name="connsiteY5" fmla="*/ 3149 h 3148"/>
                  <a:gd name="connsiteX6" fmla="*/ 3 w 2834"/>
                  <a:gd name="connsiteY6" fmla="*/ 3149 h 3148"/>
                  <a:gd name="connsiteX7" fmla="*/ 3 w 2834"/>
                  <a:gd name="connsiteY7" fmla="*/ 3149 h 3148"/>
                  <a:gd name="connsiteX8" fmla="*/ 3 w 2834"/>
                  <a:gd name="connsiteY8" fmla="*/ 3149 h 3148"/>
                  <a:gd name="connsiteX9" fmla="*/ 3 w 2834"/>
                  <a:gd name="connsiteY9" fmla="*/ 3149 h 3148"/>
                  <a:gd name="connsiteX10" fmla="*/ 3 w 2834"/>
                  <a:gd name="connsiteY10" fmla="*/ 3149 h 3148"/>
                  <a:gd name="connsiteX11" fmla="*/ 2792 w 2834"/>
                  <a:gd name="connsiteY11" fmla="*/ 0 h 3148"/>
                  <a:gd name="connsiteX12" fmla="*/ 2792 w 2834"/>
                  <a:gd name="connsiteY12" fmla="*/ 0 h 3148"/>
                  <a:gd name="connsiteX13" fmla="*/ 2252 w 2834"/>
                  <a:gd name="connsiteY13" fmla="*/ 810 h 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34" h="3148">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w="894" cap="flat">
                <a:noFill/>
                <a:prstDash val="solid"/>
                <a:miter/>
              </a:ln>
            </p:spPr>
            <p:txBody>
              <a:bodyPr rtlCol="0" anchor="ctr"/>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name="connsiteX0" fmla="*/ 7600 w 9939"/>
                  <a:gd name="connsiteY0" fmla="*/ 4684 h 11836"/>
                  <a:gd name="connsiteX1" fmla="*/ 4361 w 9939"/>
                  <a:gd name="connsiteY1" fmla="*/ 9003 h 11836"/>
                  <a:gd name="connsiteX2" fmla="*/ 1392 w 9939"/>
                  <a:gd name="connsiteY2" fmla="*/ 11702 h 11836"/>
                  <a:gd name="connsiteX3" fmla="*/ 852 w 9939"/>
                  <a:gd name="connsiteY3" fmla="*/ 11702 h 11836"/>
                  <a:gd name="connsiteX4" fmla="*/ 582 w 9939"/>
                  <a:gd name="connsiteY4" fmla="*/ 10352 h 11836"/>
                  <a:gd name="connsiteX5" fmla="*/ 43 w 9939"/>
                  <a:gd name="connsiteY5" fmla="*/ 9183 h 11836"/>
                  <a:gd name="connsiteX6" fmla="*/ 312 w 9939"/>
                  <a:gd name="connsiteY6" fmla="*/ 8373 h 11836"/>
                  <a:gd name="connsiteX7" fmla="*/ 2202 w 9939"/>
                  <a:gd name="connsiteY7" fmla="*/ 4234 h 11836"/>
                  <a:gd name="connsiteX8" fmla="*/ 2382 w 9939"/>
                  <a:gd name="connsiteY8" fmla="*/ 4054 h 11836"/>
                  <a:gd name="connsiteX9" fmla="*/ 2742 w 9939"/>
                  <a:gd name="connsiteY9" fmla="*/ 3964 h 11836"/>
                  <a:gd name="connsiteX10" fmla="*/ 5531 w 9939"/>
                  <a:gd name="connsiteY10" fmla="*/ 2255 h 11836"/>
                  <a:gd name="connsiteX11" fmla="*/ 5801 w 9939"/>
                  <a:gd name="connsiteY11" fmla="*/ 1805 h 11836"/>
                  <a:gd name="connsiteX12" fmla="*/ 6520 w 9939"/>
                  <a:gd name="connsiteY12" fmla="*/ 1355 h 11836"/>
                  <a:gd name="connsiteX13" fmla="*/ 5980 w 9939"/>
                  <a:gd name="connsiteY13" fmla="*/ 3335 h 11836"/>
                  <a:gd name="connsiteX14" fmla="*/ 5711 w 9939"/>
                  <a:gd name="connsiteY14" fmla="*/ 3784 h 11836"/>
                  <a:gd name="connsiteX15" fmla="*/ 6520 w 9939"/>
                  <a:gd name="connsiteY15" fmla="*/ 3155 h 11836"/>
                  <a:gd name="connsiteX16" fmla="*/ 6610 w 9939"/>
                  <a:gd name="connsiteY16" fmla="*/ 3335 h 11836"/>
                  <a:gd name="connsiteX17" fmla="*/ 7870 w 9939"/>
                  <a:gd name="connsiteY17" fmla="*/ 1265 h 11836"/>
                  <a:gd name="connsiteX18" fmla="*/ 9849 w 9939"/>
                  <a:gd name="connsiteY18" fmla="*/ 6 h 11836"/>
                  <a:gd name="connsiteX19" fmla="*/ 9939 w 9939"/>
                  <a:gd name="connsiteY19" fmla="*/ 6 h 11836"/>
                  <a:gd name="connsiteX20" fmla="*/ 7600 w 9939"/>
                  <a:gd name="connsiteY20" fmla="*/ 4684 h 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39" h="11836">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w="894" cap="flat">
                <a:noFill/>
                <a:prstDash val="solid"/>
                <a:miter/>
              </a:ln>
            </p:spPr>
            <p:txBody>
              <a:bodyPr rtlCol="0" anchor="ctr"/>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name="connsiteX0" fmla="*/ 1619 w 1979"/>
                  <a:gd name="connsiteY0" fmla="*/ 2699 h 4588"/>
                  <a:gd name="connsiteX1" fmla="*/ 0 w 1979"/>
                  <a:gd name="connsiteY1" fmla="*/ 4588 h 4588"/>
                  <a:gd name="connsiteX2" fmla="*/ 0 w 1979"/>
                  <a:gd name="connsiteY2" fmla="*/ 4408 h 4588"/>
                  <a:gd name="connsiteX3" fmla="*/ 1080 w 1979"/>
                  <a:gd name="connsiteY3" fmla="*/ 2069 h 4588"/>
                  <a:gd name="connsiteX4" fmla="*/ 1260 w 1979"/>
                  <a:gd name="connsiteY4" fmla="*/ 540 h 4588"/>
                  <a:gd name="connsiteX5" fmla="*/ 1799 w 1979"/>
                  <a:gd name="connsiteY5" fmla="*/ 0 h 4588"/>
                  <a:gd name="connsiteX6" fmla="*/ 1979 w 1979"/>
                  <a:gd name="connsiteY6" fmla="*/ 630 h 4588"/>
                  <a:gd name="connsiteX7" fmla="*/ 1889 w 1979"/>
                  <a:gd name="connsiteY7" fmla="*/ 1529 h 4588"/>
                  <a:gd name="connsiteX8" fmla="*/ 1889 w 1979"/>
                  <a:gd name="connsiteY8" fmla="*/ 2339 h 4588"/>
                  <a:gd name="connsiteX9" fmla="*/ 1619 w 1979"/>
                  <a:gd name="connsiteY9" fmla="*/ 2699 h 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9" h="4588">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w="894" cap="flat">
                <a:noFill/>
                <a:prstDash val="solid"/>
                <a:miter/>
              </a:ln>
            </p:spPr>
            <p:txBody>
              <a:bodyPr rtlCol="0" anchor="ctr"/>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name="connsiteX0" fmla="*/ 2033 w 2317"/>
                  <a:gd name="connsiteY0" fmla="*/ 2519 h 3058"/>
                  <a:gd name="connsiteX1" fmla="*/ 1583 w 2317"/>
                  <a:gd name="connsiteY1" fmla="*/ 2969 h 3058"/>
                  <a:gd name="connsiteX2" fmla="*/ 1313 w 2317"/>
                  <a:gd name="connsiteY2" fmla="*/ 2699 h 3058"/>
                  <a:gd name="connsiteX3" fmla="*/ 953 w 2317"/>
                  <a:gd name="connsiteY3" fmla="*/ 2879 h 3058"/>
                  <a:gd name="connsiteX4" fmla="*/ 594 w 2317"/>
                  <a:gd name="connsiteY4" fmla="*/ 3059 h 3058"/>
                  <a:gd name="connsiteX5" fmla="*/ 504 w 2317"/>
                  <a:gd name="connsiteY5" fmla="*/ 2879 h 3058"/>
                  <a:gd name="connsiteX6" fmla="*/ 234 w 2317"/>
                  <a:gd name="connsiteY6" fmla="*/ 2249 h 3058"/>
                  <a:gd name="connsiteX7" fmla="*/ 54 w 2317"/>
                  <a:gd name="connsiteY7" fmla="*/ 1979 h 3058"/>
                  <a:gd name="connsiteX8" fmla="*/ 774 w 2317"/>
                  <a:gd name="connsiteY8" fmla="*/ 540 h 3058"/>
                  <a:gd name="connsiteX9" fmla="*/ 1403 w 2317"/>
                  <a:gd name="connsiteY9" fmla="*/ 0 h 3058"/>
                  <a:gd name="connsiteX10" fmla="*/ 1493 w 2317"/>
                  <a:gd name="connsiteY10" fmla="*/ 90 h 3058"/>
                  <a:gd name="connsiteX11" fmla="*/ 1853 w 2317"/>
                  <a:gd name="connsiteY11" fmla="*/ 720 h 3058"/>
                  <a:gd name="connsiteX12" fmla="*/ 2213 w 2317"/>
                  <a:gd name="connsiteY12" fmla="*/ 990 h 3058"/>
                  <a:gd name="connsiteX13" fmla="*/ 2303 w 2317"/>
                  <a:gd name="connsiteY13" fmla="*/ 1170 h 3058"/>
                  <a:gd name="connsiteX14" fmla="*/ 2033 w 2317"/>
                  <a:gd name="connsiteY14" fmla="*/ 2519 h 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7" h="3058">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w="894" cap="flat">
                <a:noFill/>
                <a:prstDash val="solid"/>
                <a:miter/>
              </a:ln>
            </p:spPr>
            <p:txBody>
              <a:bodyPr rtlCol="0" anchor="ctr"/>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name="connsiteX0" fmla="*/ 3261 w 5317"/>
                  <a:gd name="connsiteY0" fmla="*/ 4319 h 5903"/>
                  <a:gd name="connsiteX1" fmla="*/ 2271 w 5317"/>
                  <a:gd name="connsiteY1" fmla="*/ 5308 h 5903"/>
                  <a:gd name="connsiteX2" fmla="*/ 1102 w 5317"/>
                  <a:gd name="connsiteY2" fmla="*/ 5848 h 5903"/>
                  <a:gd name="connsiteX3" fmla="*/ 1102 w 5317"/>
                  <a:gd name="connsiteY3" fmla="*/ 5578 h 5903"/>
                  <a:gd name="connsiteX4" fmla="*/ 652 w 5317"/>
                  <a:gd name="connsiteY4" fmla="*/ 5578 h 5903"/>
                  <a:gd name="connsiteX5" fmla="*/ 22 w 5317"/>
                  <a:gd name="connsiteY5" fmla="*/ 5218 h 5903"/>
                  <a:gd name="connsiteX6" fmla="*/ 652 w 5317"/>
                  <a:gd name="connsiteY6" fmla="*/ 4229 h 5903"/>
                  <a:gd name="connsiteX7" fmla="*/ 562 w 5317"/>
                  <a:gd name="connsiteY7" fmla="*/ 3779 h 5903"/>
                  <a:gd name="connsiteX8" fmla="*/ 922 w 5317"/>
                  <a:gd name="connsiteY8" fmla="*/ 1979 h 5903"/>
                  <a:gd name="connsiteX9" fmla="*/ 2001 w 5317"/>
                  <a:gd name="connsiteY9" fmla="*/ 810 h 5903"/>
                  <a:gd name="connsiteX10" fmla="*/ 2091 w 5317"/>
                  <a:gd name="connsiteY10" fmla="*/ 810 h 5903"/>
                  <a:gd name="connsiteX11" fmla="*/ 2811 w 5317"/>
                  <a:gd name="connsiteY11" fmla="*/ 810 h 5903"/>
                  <a:gd name="connsiteX12" fmla="*/ 5150 w 5317"/>
                  <a:gd name="connsiteY12" fmla="*/ 0 h 5903"/>
                  <a:gd name="connsiteX13" fmla="*/ 5240 w 5317"/>
                  <a:gd name="connsiteY13" fmla="*/ 450 h 5903"/>
                  <a:gd name="connsiteX14" fmla="*/ 3261 w 5317"/>
                  <a:gd name="connsiteY14" fmla="*/ 4319 h 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17" h="5903">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w="894" cap="flat">
                <a:noFill/>
                <a:prstDash val="solid"/>
                <a:miter/>
              </a:ln>
            </p:spPr>
            <p:txBody>
              <a:bodyPr rtlCol="0" anchor="ctr"/>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name="connsiteX0" fmla="*/ 2356 w 3435"/>
                  <a:gd name="connsiteY0" fmla="*/ 1799 h 4498"/>
                  <a:gd name="connsiteX1" fmla="*/ 1456 w 3435"/>
                  <a:gd name="connsiteY1" fmla="*/ 2879 h 4498"/>
                  <a:gd name="connsiteX2" fmla="*/ 287 w 3435"/>
                  <a:gd name="connsiteY2" fmla="*/ 4318 h 4498"/>
                  <a:gd name="connsiteX3" fmla="*/ 17 w 3435"/>
                  <a:gd name="connsiteY3" fmla="*/ 4498 h 4498"/>
                  <a:gd name="connsiteX4" fmla="*/ 3436 w 3435"/>
                  <a:gd name="connsiteY4" fmla="*/ 0 h 4498"/>
                  <a:gd name="connsiteX5" fmla="*/ 3436 w 3435"/>
                  <a:gd name="connsiteY5" fmla="*/ 0 h 4498"/>
                  <a:gd name="connsiteX6" fmla="*/ 3436 w 3435"/>
                  <a:gd name="connsiteY6" fmla="*/ 0 h 4498"/>
                  <a:gd name="connsiteX7" fmla="*/ 3436 w 3435"/>
                  <a:gd name="connsiteY7" fmla="*/ 0 h 4498"/>
                  <a:gd name="connsiteX8" fmla="*/ 3436 w 3435"/>
                  <a:gd name="connsiteY8" fmla="*/ 0 h 4498"/>
                  <a:gd name="connsiteX9" fmla="*/ 3436 w 3435"/>
                  <a:gd name="connsiteY9" fmla="*/ 0 h 4498"/>
                  <a:gd name="connsiteX10" fmla="*/ 3436 w 3435"/>
                  <a:gd name="connsiteY10" fmla="*/ 0 h 4498"/>
                  <a:gd name="connsiteX11" fmla="*/ 3436 w 3435"/>
                  <a:gd name="connsiteY11" fmla="*/ 0 h 4498"/>
                  <a:gd name="connsiteX12" fmla="*/ 3436 w 3435"/>
                  <a:gd name="connsiteY12" fmla="*/ 0 h 4498"/>
                  <a:gd name="connsiteX13" fmla="*/ 2356 w 3435"/>
                  <a:gd name="connsiteY13" fmla="*/ 1799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5" h="4498">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w="894" cap="flat">
                <a:noFill/>
                <a:prstDash val="solid"/>
                <a:miter/>
              </a:ln>
            </p:spPr>
            <p:txBody>
              <a:bodyPr rtlCol="0" anchor="ctr"/>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name="connsiteX0" fmla="*/ 3064 w 3333"/>
                  <a:gd name="connsiteY0" fmla="*/ 1170 h 3858"/>
                  <a:gd name="connsiteX1" fmla="*/ 2074 w 3333"/>
                  <a:gd name="connsiteY1" fmla="*/ 2609 h 3858"/>
                  <a:gd name="connsiteX2" fmla="*/ 1534 w 3333"/>
                  <a:gd name="connsiteY2" fmla="*/ 3419 h 3858"/>
                  <a:gd name="connsiteX3" fmla="*/ 5 w 3333"/>
                  <a:gd name="connsiteY3" fmla="*/ 3689 h 3858"/>
                  <a:gd name="connsiteX4" fmla="*/ 1444 w 3333"/>
                  <a:gd name="connsiteY4" fmla="*/ 1170 h 3858"/>
                  <a:gd name="connsiteX5" fmla="*/ 1624 w 3333"/>
                  <a:gd name="connsiteY5" fmla="*/ 1619 h 3858"/>
                  <a:gd name="connsiteX6" fmla="*/ 1894 w 3333"/>
                  <a:gd name="connsiteY6" fmla="*/ 1440 h 3858"/>
                  <a:gd name="connsiteX7" fmla="*/ 2344 w 3333"/>
                  <a:gd name="connsiteY7" fmla="*/ 630 h 3858"/>
                  <a:gd name="connsiteX8" fmla="*/ 2704 w 3333"/>
                  <a:gd name="connsiteY8" fmla="*/ 0 h 3858"/>
                  <a:gd name="connsiteX9" fmla="*/ 2704 w 3333"/>
                  <a:gd name="connsiteY9" fmla="*/ 0 h 3858"/>
                  <a:gd name="connsiteX10" fmla="*/ 2884 w 3333"/>
                  <a:gd name="connsiteY10" fmla="*/ 360 h 3858"/>
                  <a:gd name="connsiteX11" fmla="*/ 3334 w 3333"/>
                  <a:gd name="connsiteY11" fmla="*/ 630 h 3858"/>
                  <a:gd name="connsiteX12" fmla="*/ 3064 w 3333"/>
                  <a:gd name="connsiteY12" fmla="*/ 1170 h 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3" h="3858">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w="894" cap="flat">
                <a:noFill/>
                <a:prstDash val="solid"/>
                <a:miter/>
              </a:ln>
            </p:spPr>
            <p:txBody>
              <a:bodyPr rtlCol="0" anchor="ctr"/>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name="connsiteX0" fmla="*/ 1614 w 1884"/>
                  <a:gd name="connsiteY0" fmla="*/ 2159 h 2890"/>
                  <a:gd name="connsiteX1" fmla="*/ 175 w 1884"/>
                  <a:gd name="connsiteY1" fmla="*/ 2879 h 2890"/>
                  <a:gd name="connsiteX2" fmla="*/ 1254 w 1884"/>
                  <a:gd name="connsiteY2" fmla="*/ 180 h 2890"/>
                  <a:gd name="connsiteX3" fmla="*/ 1524 w 1884"/>
                  <a:gd name="connsiteY3" fmla="*/ 0 h 2890"/>
                  <a:gd name="connsiteX4" fmla="*/ 1884 w 1884"/>
                  <a:gd name="connsiteY4" fmla="*/ 1260 h 2890"/>
                  <a:gd name="connsiteX5" fmla="*/ 1614 w 1884"/>
                  <a:gd name="connsiteY5" fmla="*/ 2159 h 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4" h="2890">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w="894" cap="flat">
                <a:noFill/>
                <a:prstDash val="solid"/>
                <a:miter/>
              </a:ln>
            </p:spPr>
            <p:txBody>
              <a:bodyPr rtlCol="0" anchor="ctr"/>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name="connsiteX0" fmla="*/ 9357 w 9446"/>
                  <a:gd name="connsiteY0" fmla="*/ 270 h 11066"/>
                  <a:gd name="connsiteX1" fmla="*/ 0 w 9446"/>
                  <a:gd name="connsiteY1" fmla="*/ 11066 h 11066"/>
                  <a:gd name="connsiteX2" fmla="*/ 0 w 9446"/>
                  <a:gd name="connsiteY2" fmla="*/ 11066 h 11066"/>
                  <a:gd name="connsiteX3" fmla="*/ 1709 w 9446"/>
                  <a:gd name="connsiteY3" fmla="*/ 8187 h 11066"/>
                  <a:gd name="connsiteX4" fmla="*/ 9447 w 9446"/>
                  <a:gd name="connsiteY4" fmla="*/ 0 h 11066"/>
                  <a:gd name="connsiteX5" fmla="*/ 9357 w 9446"/>
                  <a:gd name="connsiteY5" fmla="*/ 270 h 1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6" h="1106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w="894" cap="flat">
                <a:noFill/>
                <a:prstDash val="solid"/>
                <a:miter/>
              </a:ln>
            </p:spPr>
            <p:txBody>
              <a:bodyPr rtlCol="0" anchor="ctr"/>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name="connsiteX0" fmla="*/ 9087 w 9446"/>
                  <a:gd name="connsiteY0" fmla="*/ 540 h 10346"/>
                  <a:gd name="connsiteX1" fmla="*/ 5758 w 9446"/>
                  <a:gd name="connsiteY1" fmla="*/ 5038 h 10346"/>
                  <a:gd name="connsiteX2" fmla="*/ 0 w 9446"/>
                  <a:gd name="connsiteY2" fmla="*/ 10346 h 10346"/>
                  <a:gd name="connsiteX3" fmla="*/ 990 w 9446"/>
                  <a:gd name="connsiteY3" fmla="*/ 7827 h 10346"/>
                  <a:gd name="connsiteX4" fmla="*/ 5038 w 9446"/>
                  <a:gd name="connsiteY4" fmla="*/ 2699 h 10346"/>
                  <a:gd name="connsiteX5" fmla="*/ 6928 w 9446"/>
                  <a:gd name="connsiteY5" fmla="*/ 990 h 10346"/>
                  <a:gd name="connsiteX6" fmla="*/ 9357 w 9446"/>
                  <a:gd name="connsiteY6" fmla="*/ 0 h 10346"/>
                  <a:gd name="connsiteX7" fmla="*/ 9447 w 9446"/>
                  <a:gd name="connsiteY7" fmla="*/ 0 h 10346"/>
                  <a:gd name="connsiteX8" fmla="*/ 9087 w 9446"/>
                  <a:gd name="connsiteY8" fmla="*/ 540 h 1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 h="103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w="894" cap="flat">
                <a:noFill/>
                <a:prstDash val="solid"/>
                <a:miter/>
              </a:ln>
            </p:spPr>
            <p:txBody>
              <a:bodyPr rtlCol="0" anchor="ctr"/>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name="connsiteX0" fmla="*/ 1184 w 3162"/>
                  <a:gd name="connsiteY0" fmla="*/ 3599 h 3598"/>
                  <a:gd name="connsiteX1" fmla="*/ 1184 w 3162"/>
                  <a:gd name="connsiteY1" fmla="*/ 3599 h 3598"/>
                  <a:gd name="connsiteX2" fmla="*/ 1184 w 3162"/>
                  <a:gd name="connsiteY2" fmla="*/ 3599 h 3598"/>
                  <a:gd name="connsiteX3" fmla="*/ 824 w 3162"/>
                  <a:gd name="connsiteY3" fmla="*/ 3329 h 3598"/>
                  <a:gd name="connsiteX4" fmla="*/ 104 w 3162"/>
                  <a:gd name="connsiteY4" fmla="*/ 2969 h 3598"/>
                  <a:gd name="connsiteX5" fmla="*/ 104 w 3162"/>
                  <a:gd name="connsiteY5" fmla="*/ 2249 h 3598"/>
                  <a:gd name="connsiteX6" fmla="*/ 734 w 3162"/>
                  <a:gd name="connsiteY6" fmla="*/ 1440 h 3598"/>
                  <a:gd name="connsiteX7" fmla="*/ 2533 w 3162"/>
                  <a:gd name="connsiteY7" fmla="*/ 90 h 3598"/>
                  <a:gd name="connsiteX8" fmla="*/ 2893 w 3162"/>
                  <a:gd name="connsiteY8" fmla="*/ 0 h 3598"/>
                  <a:gd name="connsiteX9" fmla="*/ 3163 w 3162"/>
                  <a:gd name="connsiteY9" fmla="*/ 270 h 3598"/>
                  <a:gd name="connsiteX10" fmla="*/ 2713 w 3162"/>
                  <a:gd name="connsiteY10" fmla="*/ 810 h 3598"/>
                  <a:gd name="connsiteX11" fmla="*/ 1633 w 3162"/>
                  <a:gd name="connsiteY11" fmla="*/ 2519 h 3598"/>
                  <a:gd name="connsiteX12" fmla="*/ 1184 w 3162"/>
                  <a:gd name="connsiteY12" fmla="*/ 3599 h 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2" h="3598">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w="894" cap="flat">
                <a:noFill/>
                <a:prstDash val="solid"/>
                <a:miter/>
              </a:ln>
            </p:spPr>
            <p:txBody>
              <a:bodyPr rtlCol="0" anchor="ctr"/>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name="connsiteX0" fmla="*/ 3599 w 4048"/>
                  <a:gd name="connsiteY0" fmla="*/ 1889 h 4408"/>
                  <a:gd name="connsiteX1" fmla="*/ 1170 w 4048"/>
                  <a:gd name="connsiteY1" fmla="*/ 3509 h 4408"/>
                  <a:gd name="connsiteX2" fmla="*/ 180 w 4048"/>
                  <a:gd name="connsiteY2" fmla="*/ 4408 h 4408"/>
                  <a:gd name="connsiteX3" fmla="*/ 90 w 4048"/>
                  <a:gd name="connsiteY3" fmla="*/ 4408 h 4408"/>
                  <a:gd name="connsiteX4" fmla="*/ 0 w 4048"/>
                  <a:gd name="connsiteY4" fmla="*/ 4139 h 4408"/>
                  <a:gd name="connsiteX5" fmla="*/ 360 w 4048"/>
                  <a:gd name="connsiteY5" fmla="*/ 2879 h 4408"/>
                  <a:gd name="connsiteX6" fmla="*/ 180 w 4048"/>
                  <a:gd name="connsiteY6" fmla="*/ 2159 h 4408"/>
                  <a:gd name="connsiteX7" fmla="*/ 90 w 4048"/>
                  <a:gd name="connsiteY7" fmla="*/ 1799 h 4408"/>
                  <a:gd name="connsiteX8" fmla="*/ 270 w 4048"/>
                  <a:gd name="connsiteY8" fmla="*/ 1709 h 4408"/>
                  <a:gd name="connsiteX9" fmla="*/ 1350 w 4048"/>
                  <a:gd name="connsiteY9" fmla="*/ 1260 h 4408"/>
                  <a:gd name="connsiteX10" fmla="*/ 3059 w 4048"/>
                  <a:gd name="connsiteY10" fmla="*/ 90 h 4408"/>
                  <a:gd name="connsiteX11" fmla="*/ 3329 w 4048"/>
                  <a:gd name="connsiteY11" fmla="*/ 0 h 4408"/>
                  <a:gd name="connsiteX12" fmla="*/ 4049 w 4048"/>
                  <a:gd name="connsiteY12" fmla="*/ 1080 h 4408"/>
                  <a:gd name="connsiteX13" fmla="*/ 3599 w 4048"/>
                  <a:gd name="connsiteY13" fmla="*/ 1889 h 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48" h="440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w="894" cap="flat">
                <a:noFill/>
                <a:prstDash val="solid"/>
                <a:miter/>
              </a:ln>
            </p:spPr>
            <p:txBody>
              <a:bodyPr rtlCol="0" anchor="ctr"/>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name="connsiteX0" fmla="*/ 8300 w 8575"/>
                  <a:gd name="connsiteY0" fmla="*/ 1025 h 6513"/>
                  <a:gd name="connsiteX1" fmla="*/ 5601 w 8575"/>
                  <a:gd name="connsiteY1" fmla="*/ 3185 h 6513"/>
                  <a:gd name="connsiteX2" fmla="*/ 5421 w 8575"/>
                  <a:gd name="connsiteY2" fmla="*/ 3275 h 6513"/>
                  <a:gd name="connsiteX3" fmla="*/ 4431 w 8575"/>
                  <a:gd name="connsiteY3" fmla="*/ 3455 h 6513"/>
                  <a:gd name="connsiteX4" fmla="*/ 3801 w 8575"/>
                  <a:gd name="connsiteY4" fmla="*/ 3365 h 6513"/>
                  <a:gd name="connsiteX5" fmla="*/ 2542 w 8575"/>
                  <a:gd name="connsiteY5" fmla="*/ 4444 h 6513"/>
                  <a:gd name="connsiteX6" fmla="*/ 22 w 8575"/>
                  <a:gd name="connsiteY6" fmla="*/ 6514 h 6513"/>
                  <a:gd name="connsiteX7" fmla="*/ 112 w 8575"/>
                  <a:gd name="connsiteY7" fmla="*/ 6154 h 6513"/>
                  <a:gd name="connsiteX8" fmla="*/ 1102 w 8575"/>
                  <a:gd name="connsiteY8" fmla="*/ 4804 h 6513"/>
                  <a:gd name="connsiteX9" fmla="*/ 1822 w 8575"/>
                  <a:gd name="connsiteY9" fmla="*/ 3005 h 6513"/>
                  <a:gd name="connsiteX10" fmla="*/ 3081 w 8575"/>
                  <a:gd name="connsiteY10" fmla="*/ 846 h 6513"/>
                  <a:gd name="connsiteX11" fmla="*/ 3711 w 8575"/>
                  <a:gd name="connsiteY11" fmla="*/ 756 h 6513"/>
                  <a:gd name="connsiteX12" fmla="*/ 4611 w 8575"/>
                  <a:gd name="connsiteY12" fmla="*/ 666 h 6513"/>
                  <a:gd name="connsiteX13" fmla="*/ 5151 w 8575"/>
                  <a:gd name="connsiteY13" fmla="*/ 486 h 6513"/>
                  <a:gd name="connsiteX14" fmla="*/ 5691 w 8575"/>
                  <a:gd name="connsiteY14" fmla="*/ 36 h 6513"/>
                  <a:gd name="connsiteX15" fmla="*/ 6950 w 8575"/>
                  <a:gd name="connsiteY15" fmla="*/ 36 h 6513"/>
                  <a:gd name="connsiteX16" fmla="*/ 8300 w 8575"/>
                  <a:gd name="connsiteY16" fmla="*/ 1025 h 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75" h="6513">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w="894" cap="flat">
                <a:noFill/>
                <a:prstDash val="solid"/>
                <a:miter/>
              </a:ln>
            </p:spPr>
            <p:txBody>
              <a:bodyPr rtlCol="0" anchor="ctr"/>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name="connsiteX0" fmla="*/ 32209 w 67656"/>
                  <a:gd name="connsiteY0" fmla="*/ 66667 h 91947"/>
                  <a:gd name="connsiteX1" fmla="*/ 26631 w 67656"/>
                  <a:gd name="connsiteY1" fmla="*/ 73144 h 91947"/>
                  <a:gd name="connsiteX2" fmla="*/ 22852 w 67656"/>
                  <a:gd name="connsiteY2" fmla="*/ 78093 h 91947"/>
                  <a:gd name="connsiteX3" fmla="*/ 23212 w 67656"/>
                  <a:gd name="connsiteY3" fmla="*/ 78363 h 91947"/>
                  <a:gd name="connsiteX4" fmla="*/ 23662 w 67656"/>
                  <a:gd name="connsiteY4" fmla="*/ 78273 h 91947"/>
                  <a:gd name="connsiteX5" fmla="*/ 24022 w 67656"/>
                  <a:gd name="connsiteY5" fmla="*/ 78632 h 91947"/>
                  <a:gd name="connsiteX6" fmla="*/ 13045 w 67656"/>
                  <a:gd name="connsiteY6" fmla="*/ 85650 h 91947"/>
                  <a:gd name="connsiteX7" fmla="*/ 12326 w 67656"/>
                  <a:gd name="connsiteY7" fmla="*/ 84840 h 91947"/>
                  <a:gd name="connsiteX8" fmla="*/ 10076 w 67656"/>
                  <a:gd name="connsiteY8" fmla="*/ 86370 h 91947"/>
                  <a:gd name="connsiteX9" fmla="*/ 10076 w 67656"/>
                  <a:gd name="connsiteY9" fmla="*/ 86370 h 91947"/>
                  <a:gd name="connsiteX10" fmla="*/ 10076 w 67656"/>
                  <a:gd name="connsiteY10" fmla="*/ 86370 h 91947"/>
                  <a:gd name="connsiteX11" fmla="*/ 10076 w 67656"/>
                  <a:gd name="connsiteY11" fmla="*/ 86370 h 91947"/>
                  <a:gd name="connsiteX12" fmla="*/ 10076 w 67656"/>
                  <a:gd name="connsiteY12" fmla="*/ 86370 h 91947"/>
                  <a:gd name="connsiteX13" fmla="*/ 10076 w 67656"/>
                  <a:gd name="connsiteY13" fmla="*/ 86370 h 91947"/>
                  <a:gd name="connsiteX14" fmla="*/ 10076 w 67656"/>
                  <a:gd name="connsiteY14" fmla="*/ 86370 h 91947"/>
                  <a:gd name="connsiteX15" fmla="*/ 10076 w 67656"/>
                  <a:gd name="connsiteY15" fmla="*/ 86370 h 91947"/>
                  <a:gd name="connsiteX16" fmla="*/ 10076 w 67656"/>
                  <a:gd name="connsiteY16" fmla="*/ 86370 h 91947"/>
                  <a:gd name="connsiteX17" fmla="*/ 8817 w 67656"/>
                  <a:gd name="connsiteY17" fmla="*/ 84840 h 91947"/>
                  <a:gd name="connsiteX18" fmla="*/ 4049 w 67656"/>
                  <a:gd name="connsiteY18" fmla="*/ 89249 h 91947"/>
                  <a:gd name="connsiteX19" fmla="*/ 3599 w 67656"/>
                  <a:gd name="connsiteY19" fmla="*/ 89339 h 91947"/>
                  <a:gd name="connsiteX20" fmla="*/ 3599 w 67656"/>
                  <a:gd name="connsiteY20" fmla="*/ 89339 h 91947"/>
                  <a:gd name="connsiteX21" fmla="*/ 3599 w 67656"/>
                  <a:gd name="connsiteY21" fmla="*/ 89339 h 91947"/>
                  <a:gd name="connsiteX22" fmla="*/ 3599 w 67656"/>
                  <a:gd name="connsiteY22" fmla="*/ 89339 h 91947"/>
                  <a:gd name="connsiteX23" fmla="*/ 3599 w 67656"/>
                  <a:gd name="connsiteY23" fmla="*/ 89339 h 91947"/>
                  <a:gd name="connsiteX24" fmla="*/ 3599 w 67656"/>
                  <a:gd name="connsiteY24" fmla="*/ 89339 h 91947"/>
                  <a:gd name="connsiteX25" fmla="*/ 3599 w 67656"/>
                  <a:gd name="connsiteY25" fmla="*/ 89339 h 91947"/>
                  <a:gd name="connsiteX26" fmla="*/ 3599 w 67656"/>
                  <a:gd name="connsiteY26" fmla="*/ 89339 h 91947"/>
                  <a:gd name="connsiteX27" fmla="*/ 180 w 67656"/>
                  <a:gd name="connsiteY27" fmla="*/ 91948 h 91947"/>
                  <a:gd name="connsiteX28" fmla="*/ 0 w 67656"/>
                  <a:gd name="connsiteY28" fmla="*/ 91498 h 91947"/>
                  <a:gd name="connsiteX29" fmla="*/ 11426 w 67656"/>
                  <a:gd name="connsiteY29" fmla="*/ 79352 h 91947"/>
                  <a:gd name="connsiteX30" fmla="*/ 15565 w 67656"/>
                  <a:gd name="connsiteY30" fmla="*/ 75574 h 91947"/>
                  <a:gd name="connsiteX31" fmla="*/ 13495 w 67656"/>
                  <a:gd name="connsiteY31" fmla="*/ 76563 h 91947"/>
                  <a:gd name="connsiteX32" fmla="*/ 13675 w 67656"/>
                  <a:gd name="connsiteY32" fmla="*/ 74854 h 91947"/>
                  <a:gd name="connsiteX33" fmla="*/ 13225 w 67656"/>
                  <a:gd name="connsiteY33" fmla="*/ 74854 h 91947"/>
                  <a:gd name="connsiteX34" fmla="*/ 12955 w 67656"/>
                  <a:gd name="connsiteY34" fmla="*/ 74404 h 91947"/>
                  <a:gd name="connsiteX35" fmla="*/ 13495 w 67656"/>
                  <a:gd name="connsiteY35" fmla="*/ 73054 h 91947"/>
                  <a:gd name="connsiteX36" fmla="*/ 11696 w 67656"/>
                  <a:gd name="connsiteY36" fmla="*/ 74314 h 91947"/>
                  <a:gd name="connsiteX37" fmla="*/ 13225 w 67656"/>
                  <a:gd name="connsiteY37" fmla="*/ 71435 h 91947"/>
                  <a:gd name="connsiteX38" fmla="*/ 20873 w 67656"/>
                  <a:gd name="connsiteY38" fmla="*/ 62168 h 91947"/>
                  <a:gd name="connsiteX39" fmla="*/ 20423 w 67656"/>
                  <a:gd name="connsiteY39" fmla="*/ 61988 h 91947"/>
                  <a:gd name="connsiteX40" fmla="*/ 19973 w 67656"/>
                  <a:gd name="connsiteY40" fmla="*/ 62258 h 91947"/>
                  <a:gd name="connsiteX41" fmla="*/ 26901 w 67656"/>
                  <a:gd name="connsiteY41" fmla="*/ 56590 h 91947"/>
                  <a:gd name="connsiteX42" fmla="*/ 31669 w 67656"/>
                  <a:gd name="connsiteY42" fmla="*/ 49843 h 91947"/>
                  <a:gd name="connsiteX43" fmla="*/ 33198 w 67656"/>
                  <a:gd name="connsiteY43" fmla="*/ 47683 h 91947"/>
                  <a:gd name="connsiteX44" fmla="*/ 32209 w 67656"/>
                  <a:gd name="connsiteY44" fmla="*/ 47863 h 91947"/>
                  <a:gd name="connsiteX45" fmla="*/ 37967 w 67656"/>
                  <a:gd name="connsiteY45" fmla="*/ 39586 h 91947"/>
                  <a:gd name="connsiteX46" fmla="*/ 34188 w 67656"/>
                  <a:gd name="connsiteY46" fmla="*/ 41116 h 91947"/>
                  <a:gd name="connsiteX47" fmla="*/ 33828 w 67656"/>
                  <a:gd name="connsiteY47" fmla="*/ 40846 h 91947"/>
                  <a:gd name="connsiteX48" fmla="*/ 32569 w 67656"/>
                  <a:gd name="connsiteY48" fmla="*/ 42105 h 91947"/>
                  <a:gd name="connsiteX49" fmla="*/ 42645 w 67656"/>
                  <a:gd name="connsiteY49" fmla="*/ 28160 h 91947"/>
                  <a:gd name="connsiteX50" fmla="*/ 37967 w 67656"/>
                  <a:gd name="connsiteY50" fmla="*/ 33828 h 91947"/>
                  <a:gd name="connsiteX51" fmla="*/ 38596 w 67656"/>
                  <a:gd name="connsiteY51" fmla="*/ 32479 h 91947"/>
                  <a:gd name="connsiteX52" fmla="*/ 36077 w 67656"/>
                  <a:gd name="connsiteY52" fmla="*/ 35268 h 91947"/>
                  <a:gd name="connsiteX53" fmla="*/ 41925 w 67656"/>
                  <a:gd name="connsiteY53" fmla="*/ 27260 h 91947"/>
                  <a:gd name="connsiteX54" fmla="*/ 37697 w 67656"/>
                  <a:gd name="connsiteY54" fmla="*/ 31399 h 91947"/>
                  <a:gd name="connsiteX55" fmla="*/ 43005 w 67656"/>
                  <a:gd name="connsiteY55" fmla="*/ 25191 h 91947"/>
                  <a:gd name="connsiteX56" fmla="*/ 42465 w 67656"/>
                  <a:gd name="connsiteY56" fmla="*/ 25371 h 91947"/>
                  <a:gd name="connsiteX57" fmla="*/ 42195 w 67656"/>
                  <a:gd name="connsiteY57" fmla="*/ 25011 h 91947"/>
                  <a:gd name="connsiteX58" fmla="*/ 67656 w 67656"/>
                  <a:gd name="connsiteY58" fmla="*/ 0 h 91947"/>
                  <a:gd name="connsiteX59" fmla="*/ 56140 w 67656"/>
                  <a:gd name="connsiteY59" fmla="*/ 12146 h 91947"/>
                  <a:gd name="connsiteX60" fmla="*/ 61988 w 67656"/>
                  <a:gd name="connsiteY60" fmla="*/ 10346 h 91947"/>
                  <a:gd name="connsiteX61" fmla="*/ 62168 w 67656"/>
                  <a:gd name="connsiteY61" fmla="*/ 10886 h 91947"/>
                  <a:gd name="connsiteX62" fmla="*/ 46604 w 67656"/>
                  <a:gd name="connsiteY62" fmla="*/ 27980 h 91947"/>
                  <a:gd name="connsiteX63" fmla="*/ 38956 w 67656"/>
                  <a:gd name="connsiteY63" fmla="*/ 48223 h 91947"/>
                  <a:gd name="connsiteX64" fmla="*/ 34818 w 67656"/>
                  <a:gd name="connsiteY64" fmla="*/ 56680 h 91947"/>
                  <a:gd name="connsiteX65" fmla="*/ 30229 w 67656"/>
                  <a:gd name="connsiteY65" fmla="*/ 63518 h 91947"/>
                  <a:gd name="connsiteX66" fmla="*/ 34368 w 67656"/>
                  <a:gd name="connsiteY66" fmla="*/ 62168 h 91947"/>
                  <a:gd name="connsiteX67" fmla="*/ 32209 w 67656"/>
                  <a:gd name="connsiteY67" fmla="*/ 66667 h 9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7656" h="91947">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w="894" cap="flat">
                <a:noFill/>
                <a:prstDash val="solid"/>
                <a:miter/>
              </a:ln>
            </p:spPr>
            <p:txBody>
              <a:bodyPr rtlCol="0" anchor="ctr"/>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name="connsiteX0" fmla="*/ 4408 w 7107"/>
                  <a:gd name="connsiteY0" fmla="*/ 3599 h 8187"/>
                  <a:gd name="connsiteX1" fmla="*/ 0 w 7107"/>
                  <a:gd name="connsiteY1" fmla="*/ 8187 h 8187"/>
                  <a:gd name="connsiteX2" fmla="*/ 2069 w 7107"/>
                  <a:gd name="connsiteY2" fmla="*/ 5758 h 8187"/>
                  <a:gd name="connsiteX3" fmla="*/ 2879 w 7107"/>
                  <a:gd name="connsiteY3" fmla="*/ 4139 h 8187"/>
                  <a:gd name="connsiteX4" fmla="*/ 4318 w 7107"/>
                  <a:gd name="connsiteY4" fmla="*/ 2789 h 8187"/>
                  <a:gd name="connsiteX5" fmla="*/ 5398 w 7107"/>
                  <a:gd name="connsiteY5" fmla="*/ 1439 h 8187"/>
                  <a:gd name="connsiteX6" fmla="*/ 7108 w 7107"/>
                  <a:gd name="connsiteY6" fmla="*/ 0 h 8187"/>
                  <a:gd name="connsiteX7" fmla="*/ 4408 w 7107"/>
                  <a:gd name="connsiteY7" fmla="*/ 3599 h 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7" h="818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w="894" cap="flat">
                <a:noFill/>
                <a:prstDash val="solid"/>
                <a:miter/>
              </a:ln>
            </p:spPr>
            <p:txBody>
              <a:bodyPr rtlCol="0" anchor="ctr"/>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name="connsiteX0" fmla="*/ 2341 w 3150"/>
                  <a:gd name="connsiteY0" fmla="*/ 2339 h 3688"/>
                  <a:gd name="connsiteX1" fmla="*/ 2341 w 3150"/>
                  <a:gd name="connsiteY1" fmla="*/ 2339 h 3688"/>
                  <a:gd name="connsiteX2" fmla="*/ 1981 w 3150"/>
                  <a:gd name="connsiteY2" fmla="*/ 2339 h 3688"/>
                  <a:gd name="connsiteX3" fmla="*/ 1621 w 3150"/>
                  <a:gd name="connsiteY3" fmla="*/ 2339 h 3688"/>
                  <a:gd name="connsiteX4" fmla="*/ 991 w 3150"/>
                  <a:gd name="connsiteY4" fmla="*/ 2879 h 3688"/>
                  <a:gd name="connsiteX5" fmla="*/ 2 w 3150"/>
                  <a:gd name="connsiteY5" fmla="*/ 3689 h 3688"/>
                  <a:gd name="connsiteX6" fmla="*/ 3151 w 3150"/>
                  <a:gd name="connsiteY6" fmla="*/ 0 h 3688"/>
                  <a:gd name="connsiteX7" fmla="*/ 3151 w 3150"/>
                  <a:gd name="connsiteY7" fmla="*/ 90 h 3688"/>
                  <a:gd name="connsiteX8" fmla="*/ 2791 w 3150"/>
                  <a:gd name="connsiteY8" fmla="*/ 900 h 3688"/>
                  <a:gd name="connsiteX9" fmla="*/ 2611 w 3150"/>
                  <a:gd name="connsiteY9" fmla="*/ 1799 h 3688"/>
                  <a:gd name="connsiteX10" fmla="*/ 2341 w 3150"/>
                  <a:gd name="connsiteY10" fmla="*/ 2339 h 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50" h="3688">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w="894" cap="flat">
                <a:noFill/>
                <a:prstDash val="solid"/>
                <a:miter/>
              </a:ln>
            </p:spPr>
            <p:txBody>
              <a:bodyPr rtlCol="0" anchor="ctr"/>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name="connsiteX0" fmla="*/ 1350 w 2542"/>
                  <a:gd name="connsiteY0" fmla="*/ 2069 h 3238"/>
                  <a:gd name="connsiteX1" fmla="*/ 1170 w 2542"/>
                  <a:gd name="connsiteY1" fmla="*/ 2249 h 3238"/>
                  <a:gd name="connsiteX2" fmla="*/ 1170 w 2542"/>
                  <a:gd name="connsiteY2" fmla="*/ 2249 h 3238"/>
                  <a:gd name="connsiteX3" fmla="*/ 1260 w 2542"/>
                  <a:gd name="connsiteY3" fmla="*/ 1979 h 3238"/>
                  <a:gd name="connsiteX4" fmla="*/ 270 w 2542"/>
                  <a:gd name="connsiteY4" fmla="*/ 3059 h 3238"/>
                  <a:gd name="connsiteX5" fmla="*/ 0 w 2542"/>
                  <a:gd name="connsiteY5" fmla="*/ 3239 h 3238"/>
                  <a:gd name="connsiteX6" fmla="*/ 0 w 2542"/>
                  <a:gd name="connsiteY6" fmla="*/ 3239 h 3238"/>
                  <a:gd name="connsiteX7" fmla="*/ 360 w 2542"/>
                  <a:gd name="connsiteY7" fmla="*/ 2789 h 3238"/>
                  <a:gd name="connsiteX8" fmla="*/ 900 w 2542"/>
                  <a:gd name="connsiteY8" fmla="*/ 2069 h 3238"/>
                  <a:gd name="connsiteX9" fmla="*/ 1440 w 2542"/>
                  <a:gd name="connsiteY9" fmla="*/ 1170 h 3238"/>
                  <a:gd name="connsiteX10" fmla="*/ 1619 w 2542"/>
                  <a:gd name="connsiteY10" fmla="*/ 900 h 3238"/>
                  <a:gd name="connsiteX11" fmla="*/ 2519 w 2542"/>
                  <a:gd name="connsiteY11" fmla="*/ 0 h 3238"/>
                  <a:gd name="connsiteX12" fmla="*/ 2159 w 2542"/>
                  <a:gd name="connsiteY12" fmla="*/ 720 h 3238"/>
                  <a:gd name="connsiteX13" fmla="*/ 1979 w 2542"/>
                  <a:gd name="connsiteY13" fmla="*/ 990 h 3238"/>
                  <a:gd name="connsiteX14" fmla="*/ 2249 w 2542"/>
                  <a:gd name="connsiteY14" fmla="*/ 810 h 3238"/>
                  <a:gd name="connsiteX15" fmla="*/ 2249 w 2542"/>
                  <a:gd name="connsiteY15" fmla="*/ 810 h 3238"/>
                  <a:gd name="connsiteX16" fmla="*/ 1350 w 2542"/>
                  <a:gd name="connsiteY16" fmla="*/ 2069 h 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2" h="3238">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w="894" cap="flat">
                <a:noFill/>
                <a:prstDash val="solid"/>
                <a:miter/>
              </a:ln>
            </p:spPr>
            <p:txBody>
              <a:bodyPr rtlCol="0" anchor="ctr"/>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name="connsiteX0" fmla="*/ 40 w 1508"/>
                  <a:gd name="connsiteY0" fmla="*/ 1889 h 1889"/>
                  <a:gd name="connsiteX1" fmla="*/ 40 w 1508"/>
                  <a:gd name="connsiteY1" fmla="*/ 1889 h 1889"/>
                  <a:gd name="connsiteX2" fmla="*/ 40 w 1508"/>
                  <a:gd name="connsiteY2" fmla="*/ 1889 h 1889"/>
                  <a:gd name="connsiteX3" fmla="*/ 1479 w 1508"/>
                  <a:gd name="connsiteY3" fmla="*/ 0 h 1889"/>
                  <a:gd name="connsiteX4" fmla="*/ 40 w 1508"/>
                  <a:gd name="connsiteY4" fmla="*/ 1889 h 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 h="1889">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w="894" cap="flat">
                <a:noFill/>
                <a:prstDash val="solid"/>
                <a:miter/>
              </a:ln>
            </p:spPr>
            <p:txBody>
              <a:bodyPr rtlCol="0" anchor="ctr"/>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name="connsiteX0" fmla="*/ 180 w 2879"/>
                  <a:gd name="connsiteY0" fmla="*/ 3149 h 3328"/>
                  <a:gd name="connsiteX1" fmla="*/ 0 w 2879"/>
                  <a:gd name="connsiteY1" fmla="*/ 3329 h 3328"/>
                  <a:gd name="connsiteX2" fmla="*/ 0 w 2879"/>
                  <a:gd name="connsiteY2" fmla="*/ 3329 h 3328"/>
                  <a:gd name="connsiteX3" fmla="*/ 2879 w 2879"/>
                  <a:gd name="connsiteY3" fmla="*/ 0 h 3328"/>
                  <a:gd name="connsiteX4" fmla="*/ 180 w 2879"/>
                  <a:gd name="connsiteY4" fmla="*/ 3149 h 3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9" h="3328">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w="894" cap="flat">
                <a:noFill/>
                <a:prstDash val="solid"/>
                <a:miter/>
              </a:ln>
            </p:spPr>
            <p:txBody>
              <a:bodyPr rtlCol="0" anchor="ctr"/>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name="connsiteX0" fmla="*/ 900 w 4318"/>
                  <a:gd name="connsiteY0" fmla="*/ 5668 h 6567"/>
                  <a:gd name="connsiteX1" fmla="*/ 0 w 4318"/>
                  <a:gd name="connsiteY1" fmla="*/ 6568 h 6567"/>
                  <a:gd name="connsiteX2" fmla="*/ 450 w 4318"/>
                  <a:gd name="connsiteY2" fmla="*/ 5758 h 6567"/>
                  <a:gd name="connsiteX3" fmla="*/ 270 w 4318"/>
                  <a:gd name="connsiteY3" fmla="*/ 5398 h 6567"/>
                  <a:gd name="connsiteX4" fmla="*/ 270 w 4318"/>
                  <a:gd name="connsiteY4" fmla="*/ 5308 h 6567"/>
                  <a:gd name="connsiteX5" fmla="*/ 360 w 4318"/>
                  <a:gd name="connsiteY5" fmla="*/ 5128 h 6567"/>
                  <a:gd name="connsiteX6" fmla="*/ 1350 w 4318"/>
                  <a:gd name="connsiteY6" fmla="*/ 3599 h 6567"/>
                  <a:gd name="connsiteX7" fmla="*/ 1709 w 4318"/>
                  <a:gd name="connsiteY7" fmla="*/ 2609 h 6567"/>
                  <a:gd name="connsiteX8" fmla="*/ 2339 w 4318"/>
                  <a:gd name="connsiteY8" fmla="*/ 1889 h 6567"/>
                  <a:gd name="connsiteX9" fmla="*/ 2429 w 4318"/>
                  <a:gd name="connsiteY9" fmla="*/ 1799 h 6567"/>
                  <a:gd name="connsiteX10" fmla="*/ 3239 w 4318"/>
                  <a:gd name="connsiteY10" fmla="*/ 1260 h 6567"/>
                  <a:gd name="connsiteX11" fmla="*/ 3869 w 4318"/>
                  <a:gd name="connsiteY11" fmla="*/ 540 h 6567"/>
                  <a:gd name="connsiteX12" fmla="*/ 4318 w 4318"/>
                  <a:gd name="connsiteY12" fmla="*/ 0 h 6567"/>
                  <a:gd name="connsiteX13" fmla="*/ 3329 w 4318"/>
                  <a:gd name="connsiteY13" fmla="*/ 1799 h 6567"/>
                  <a:gd name="connsiteX14" fmla="*/ 1979 w 4318"/>
                  <a:gd name="connsiteY14" fmla="*/ 3779 h 6567"/>
                  <a:gd name="connsiteX15" fmla="*/ 1529 w 4318"/>
                  <a:gd name="connsiteY15" fmla="*/ 4858 h 6567"/>
                  <a:gd name="connsiteX16" fmla="*/ 900 w 4318"/>
                  <a:gd name="connsiteY16" fmla="*/ 5668 h 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8" h="6567">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w="894" cap="flat">
                <a:noFill/>
                <a:prstDash val="solid"/>
                <a:miter/>
              </a:ln>
            </p:spPr>
            <p:txBody>
              <a:bodyPr rtlCol="0" anchor="ctr"/>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name="connsiteX0" fmla="*/ 5311 w 6390"/>
                  <a:gd name="connsiteY0" fmla="*/ 1619 h 6643"/>
                  <a:gd name="connsiteX1" fmla="*/ 3512 w 6390"/>
                  <a:gd name="connsiteY1" fmla="*/ 3419 h 6643"/>
                  <a:gd name="connsiteX2" fmla="*/ 2252 w 6390"/>
                  <a:gd name="connsiteY2" fmla="*/ 4858 h 6643"/>
                  <a:gd name="connsiteX3" fmla="*/ 1802 w 6390"/>
                  <a:gd name="connsiteY3" fmla="*/ 5308 h 6643"/>
                  <a:gd name="connsiteX4" fmla="*/ 3 w 6390"/>
                  <a:gd name="connsiteY4" fmla="*/ 6568 h 6643"/>
                  <a:gd name="connsiteX5" fmla="*/ 2252 w 6390"/>
                  <a:gd name="connsiteY5" fmla="*/ 3509 h 6643"/>
                  <a:gd name="connsiteX6" fmla="*/ 2432 w 6390"/>
                  <a:gd name="connsiteY6" fmla="*/ 3329 h 6643"/>
                  <a:gd name="connsiteX7" fmla="*/ 3602 w 6390"/>
                  <a:gd name="connsiteY7" fmla="*/ 2429 h 6643"/>
                  <a:gd name="connsiteX8" fmla="*/ 4681 w 6390"/>
                  <a:gd name="connsiteY8" fmla="*/ 1350 h 6643"/>
                  <a:gd name="connsiteX9" fmla="*/ 6391 w 6390"/>
                  <a:gd name="connsiteY9" fmla="*/ 0 h 6643"/>
                  <a:gd name="connsiteX10" fmla="*/ 6391 w 6390"/>
                  <a:gd name="connsiteY10" fmla="*/ 0 h 6643"/>
                  <a:gd name="connsiteX11" fmla="*/ 5311 w 6390"/>
                  <a:gd name="connsiteY11" fmla="*/ 1619 h 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0" h="6643">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w="894" cap="flat">
                <a:noFill/>
                <a:prstDash val="solid"/>
                <a:miter/>
              </a:ln>
            </p:spPr>
            <p:txBody>
              <a:bodyPr rtlCol="0" anchor="ctr"/>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name="connsiteX0" fmla="*/ 1354 w 1682"/>
                  <a:gd name="connsiteY0" fmla="*/ 720 h 1550"/>
                  <a:gd name="connsiteX1" fmla="*/ 4 w 1682"/>
                  <a:gd name="connsiteY1" fmla="*/ 1529 h 1550"/>
                  <a:gd name="connsiteX2" fmla="*/ 1623 w 1682"/>
                  <a:gd name="connsiteY2" fmla="*/ 0 h 1550"/>
                  <a:gd name="connsiteX3" fmla="*/ 1354 w 1682"/>
                  <a:gd name="connsiteY3" fmla="*/ 720 h 1550"/>
                </a:gdLst>
                <a:ahLst/>
                <a:cxnLst>
                  <a:cxn ang="0">
                    <a:pos x="connsiteX0" y="connsiteY0"/>
                  </a:cxn>
                  <a:cxn ang="0">
                    <a:pos x="connsiteX1" y="connsiteY1"/>
                  </a:cxn>
                  <a:cxn ang="0">
                    <a:pos x="connsiteX2" y="connsiteY2"/>
                  </a:cxn>
                  <a:cxn ang="0">
                    <a:pos x="connsiteX3" y="connsiteY3"/>
                  </a:cxn>
                </a:cxnLst>
                <a:rect l="l" t="t" r="r" b="b"/>
                <a:pathLst>
                  <a:path w="1682" h="1550">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w="894" cap="flat">
                <a:noFill/>
                <a:prstDash val="solid"/>
                <a:miter/>
              </a:ln>
            </p:spPr>
            <p:txBody>
              <a:bodyPr rtlCol="0" anchor="ctr"/>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name="connsiteX0" fmla="*/ 2856 w 3438"/>
                  <a:gd name="connsiteY0" fmla="*/ 990 h 3868"/>
                  <a:gd name="connsiteX1" fmla="*/ 67 w 3438"/>
                  <a:gd name="connsiteY1" fmla="*/ 3869 h 3868"/>
                  <a:gd name="connsiteX2" fmla="*/ 337 w 3438"/>
                  <a:gd name="connsiteY2" fmla="*/ 2789 h 3868"/>
                  <a:gd name="connsiteX3" fmla="*/ 787 w 3438"/>
                  <a:gd name="connsiteY3" fmla="*/ 2339 h 3868"/>
                  <a:gd name="connsiteX4" fmla="*/ 2227 w 3438"/>
                  <a:gd name="connsiteY4" fmla="*/ 1080 h 3868"/>
                  <a:gd name="connsiteX5" fmla="*/ 3396 w 3438"/>
                  <a:gd name="connsiteY5" fmla="*/ 0 h 3868"/>
                  <a:gd name="connsiteX6" fmla="*/ 2856 w 3438"/>
                  <a:gd name="connsiteY6" fmla="*/ 990 h 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8" h="386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w="894" cap="flat">
                <a:noFill/>
                <a:prstDash val="solid"/>
                <a:miter/>
              </a:ln>
            </p:spPr>
            <p:txBody>
              <a:bodyPr rtlCol="0" anchor="ctr"/>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name="connsiteX0" fmla="*/ 26811 w 31404"/>
                  <a:gd name="connsiteY0" fmla="*/ 9357 h 40215"/>
                  <a:gd name="connsiteX1" fmla="*/ 22402 w 31404"/>
                  <a:gd name="connsiteY1" fmla="*/ 14035 h 40215"/>
                  <a:gd name="connsiteX2" fmla="*/ 18893 w 31404"/>
                  <a:gd name="connsiteY2" fmla="*/ 19703 h 40215"/>
                  <a:gd name="connsiteX3" fmla="*/ 9267 w 31404"/>
                  <a:gd name="connsiteY3" fmla="*/ 33288 h 40215"/>
                  <a:gd name="connsiteX4" fmla="*/ 4588 w 31404"/>
                  <a:gd name="connsiteY4" fmla="*/ 36347 h 40215"/>
                  <a:gd name="connsiteX5" fmla="*/ 4408 w 31404"/>
                  <a:gd name="connsiteY5" fmla="*/ 36257 h 40215"/>
                  <a:gd name="connsiteX6" fmla="*/ 3869 w 31404"/>
                  <a:gd name="connsiteY6" fmla="*/ 36887 h 40215"/>
                  <a:gd name="connsiteX7" fmla="*/ 180 w 31404"/>
                  <a:gd name="connsiteY7" fmla="*/ 40216 h 40215"/>
                  <a:gd name="connsiteX8" fmla="*/ 0 w 31404"/>
                  <a:gd name="connsiteY8" fmla="*/ 40036 h 40215"/>
                  <a:gd name="connsiteX9" fmla="*/ 720 w 31404"/>
                  <a:gd name="connsiteY9" fmla="*/ 38866 h 40215"/>
                  <a:gd name="connsiteX10" fmla="*/ 540 w 31404"/>
                  <a:gd name="connsiteY10" fmla="*/ 38776 h 40215"/>
                  <a:gd name="connsiteX11" fmla="*/ 360 w 31404"/>
                  <a:gd name="connsiteY11" fmla="*/ 38866 h 40215"/>
                  <a:gd name="connsiteX12" fmla="*/ 1799 w 31404"/>
                  <a:gd name="connsiteY12" fmla="*/ 36707 h 40215"/>
                  <a:gd name="connsiteX13" fmla="*/ 1350 w 31404"/>
                  <a:gd name="connsiteY13" fmla="*/ 36617 h 40215"/>
                  <a:gd name="connsiteX14" fmla="*/ 7647 w 31404"/>
                  <a:gd name="connsiteY14" fmla="*/ 28790 h 40215"/>
                  <a:gd name="connsiteX15" fmla="*/ 8637 w 31404"/>
                  <a:gd name="connsiteY15" fmla="*/ 27710 h 40215"/>
                  <a:gd name="connsiteX16" fmla="*/ 7827 w 31404"/>
                  <a:gd name="connsiteY16" fmla="*/ 28070 h 40215"/>
                  <a:gd name="connsiteX17" fmla="*/ 10256 w 31404"/>
                  <a:gd name="connsiteY17" fmla="*/ 24381 h 40215"/>
                  <a:gd name="connsiteX18" fmla="*/ 12146 w 31404"/>
                  <a:gd name="connsiteY18" fmla="*/ 21233 h 40215"/>
                  <a:gd name="connsiteX19" fmla="*/ 14305 w 31404"/>
                  <a:gd name="connsiteY19" fmla="*/ 17094 h 40215"/>
                  <a:gd name="connsiteX20" fmla="*/ 16194 w 31404"/>
                  <a:gd name="connsiteY20" fmla="*/ 14665 h 40215"/>
                  <a:gd name="connsiteX21" fmla="*/ 16374 w 31404"/>
                  <a:gd name="connsiteY21" fmla="*/ 13585 h 40215"/>
                  <a:gd name="connsiteX22" fmla="*/ 19613 w 31404"/>
                  <a:gd name="connsiteY22" fmla="*/ 9987 h 40215"/>
                  <a:gd name="connsiteX23" fmla="*/ 19883 w 31404"/>
                  <a:gd name="connsiteY23" fmla="*/ 10976 h 40215"/>
                  <a:gd name="connsiteX24" fmla="*/ 20153 w 31404"/>
                  <a:gd name="connsiteY24" fmla="*/ 11066 h 40215"/>
                  <a:gd name="connsiteX25" fmla="*/ 21592 w 31404"/>
                  <a:gd name="connsiteY25" fmla="*/ 9807 h 40215"/>
                  <a:gd name="connsiteX26" fmla="*/ 23662 w 31404"/>
                  <a:gd name="connsiteY26" fmla="*/ 7467 h 40215"/>
                  <a:gd name="connsiteX27" fmla="*/ 24651 w 31404"/>
                  <a:gd name="connsiteY27" fmla="*/ 5128 h 40215"/>
                  <a:gd name="connsiteX28" fmla="*/ 28880 w 31404"/>
                  <a:gd name="connsiteY28" fmla="*/ 720 h 40215"/>
                  <a:gd name="connsiteX29" fmla="*/ 28970 w 31404"/>
                  <a:gd name="connsiteY29" fmla="*/ 900 h 40215"/>
                  <a:gd name="connsiteX30" fmla="*/ 29510 w 31404"/>
                  <a:gd name="connsiteY30" fmla="*/ 450 h 40215"/>
                  <a:gd name="connsiteX31" fmla="*/ 29690 w 31404"/>
                  <a:gd name="connsiteY31" fmla="*/ 540 h 40215"/>
                  <a:gd name="connsiteX32" fmla="*/ 30499 w 31404"/>
                  <a:gd name="connsiteY32" fmla="*/ 0 h 40215"/>
                  <a:gd name="connsiteX33" fmla="*/ 30139 w 31404"/>
                  <a:gd name="connsiteY33" fmla="*/ 1440 h 40215"/>
                  <a:gd name="connsiteX34" fmla="*/ 31399 w 31404"/>
                  <a:gd name="connsiteY34" fmla="*/ 630 h 40215"/>
                  <a:gd name="connsiteX35" fmla="*/ 26811 w 31404"/>
                  <a:gd name="connsiteY35" fmla="*/ 9357 h 4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404" h="40215">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w="894" cap="flat">
                <a:noFill/>
                <a:prstDash val="solid"/>
                <a:miter/>
              </a:ln>
            </p:spPr>
            <p:txBody>
              <a:bodyPr rtlCol="0" anchor="ctr"/>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name="connsiteX0" fmla="*/ 748 w 838"/>
                  <a:gd name="connsiteY0" fmla="*/ 810 h 3688"/>
                  <a:gd name="connsiteX1" fmla="*/ 29 w 838"/>
                  <a:gd name="connsiteY1" fmla="*/ 3689 h 3688"/>
                  <a:gd name="connsiteX2" fmla="*/ 838 w 838"/>
                  <a:gd name="connsiteY2" fmla="*/ 0 h 3688"/>
                  <a:gd name="connsiteX3" fmla="*/ 748 w 838"/>
                  <a:gd name="connsiteY3" fmla="*/ 810 h 3688"/>
                </a:gdLst>
                <a:ahLst/>
                <a:cxnLst>
                  <a:cxn ang="0">
                    <a:pos x="connsiteX0" y="connsiteY0"/>
                  </a:cxn>
                  <a:cxn ang="0">
                    <a:pos x="connsiteX1" y="connsiteY1"/>
                  </a:cxn>
                  <a:cxn ang="0">
                    <a:pos x="connsiteX2" y="connsiteY2"/>
                  </a:cxn>
                  <a:cxn ang="0">
                    <a:pos x="connsiteX3" y="connsiteY3"/>
                  </a:cxn>
                </a:cxnLst>
                <a:rect l="l" t="t" r="r" b="b"/>
                <a:pathLst>
                  <a:path w="838" h="368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w="894" cap="flat">
                <a:noFill/>
                <a:prstDash val="solid"/>
                <a:miter/>
              </a:ln>
            </p:spPr>
            <p:txBody>
              <a:bodyPr rtlCol="0" anchor="ctr"/>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name="connsiteX0" fmla="*/ 5081 w 7519"/>
                  <a:gd name="connsiteY0" fmla="*/ 8907 h 17183"/>
                  <a:gd name="connsiteX1" fmla="*/ 672 w 7519"/>
                  <a:gd name="connsiteY1" fmla="*/ 17184 h 17183"/>
                  <a:gd name="connsiteX2" fmla="*/ 2202 w 7519"/>
                  <a:gd name="connsiteY2" fmla="*/ 6928 h 17183"/>
                  <a:gd name="connsiteX3" fmla="*/ 3191 w 7519"/>
                  <a:gd name="connsiteY3" fmla="*/ 4948 h 17183"/>
                  <a:gd name="connsiteX4" fmla="*/ 5441 w 7519"/>
                  <a:gd name="connsiteY4" fmla="*/ 3329 h 17183"/>
                  <a:gd name="connsiteX5" fmla="*/ 6790 w 7519"/>
                  <a:gd name="connsiteY5" fmla="*/ 1170 h 17183"/>
                  <a:gd name="connsiteX6" fmla="*/ 7510 w 7519"/>
                  <a:gd name="connsiteY6" fmla="*/ 0 h 17183"/>
                  <a:gd name="connsiteX7" fmla="*/ 5081 w 7519"/>
                  <a:gd name="connsiteY7" fmla="*/ 8907 h 1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19" h="17183">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w="894" cap="flat">
                <a:noFill/>
                <a:prstDash val="solid"/>
                <a:miter/>
              </a:ln>
            </p:spPr>
            <p:txBody>
              <a:bodyPr rtlCol="0" anchor="ctr"/>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name="connsiteX0" fmla="*/ 9224 w 10592"/>
                  <a:gd name="connsiteY0" fmla="*/ 8187 h 25572"/>
                  <a:gd name="connsiteX1" fmla="*/ 4816 w 10592"/>
                  <a:gd name="connsiteY1" fmla="*/ 20963 h 25572"/>
                  <a:gd name="connsiteX2" fmla="*/ 3016 w 10592"/>
                  <a:gd name="connsiteY2" fmla="*/ 22312 h 25572"/>
                  <a:gd name="connsiteX3" fmla="*/ 947 w 10592"/>
                  <a:gd name="connsiteY3" fmla="*/ 25371 h 25572"/>
                  <a:gd name="connsiteX4" fmla="*/ 317 w 10592"/>
                  <a:gd name="connsiteY4" fmla="*/ 25281 h 25572"/>
                  <a:gd name="connsiteX5" fmla="*/ 2926 w 10592"/>
                  <a:gd name="connsiteY5" fmla="*/ 13765 h 25572"/>
                  <a:gd name="connsiteX6" fmla="*/ 4456 w 10592"/>
                  <a:gd name="connsiteY6" fmla="*/ 7197 h 25572"/>
                  <a:gd name="connsiteX7" fmla="*/ 4546 w 10592"/>
                  <a:gd name="connsiteY7" fmla="*/ 5128 h 25572"/>
                  <a:gd name="connsiteX8" fmla="*/ 5355 w 10592"/>
                  <a:gd name="connsiteY8" fmla="*/ 3239 h 25572"/>
                  <a:gd name="connsiteX9" fmla="*/ 6165 w 10592"/>
                  <a:gd name="connsiteY9" fmla="*/ 3779 h 25572"/>
                  <a:gd name="connsiteX10" fmla="*/ 7515 w 10592"/>
                  <a:gd name="connsiteY10" fmla="*/ 2429 h 25572"/>
                  <a:gd name="connsiteX11" fmla="*/ 10124 w 10592"/>
                  <a:gd name="connsiteY11" fmla="*/ 0 h 25572"/>
                  <a:gd name="connsiteX12" fmla="*/ 9224 w 10592"/>
                  <a:gd name="connsiteY12" fmla="*/ 8187 h 2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92" h="2557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w="894" cap="flat">
                <a:noFill/>
                <a:prstDash val="solid"/>
                <a:miter/>
              </a:ln>
            </p:spPr>
            <p:txBody>
              <a:bodyPr rtlCol="0" anchor="ctr"/>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name="connsiteX0" fmla="*/ 3090 w 3810"/>
                  <a:gd name="connsiteY0" fmla="*/ 5038 h 7124"/>
                  <a:gd name="connsiteX1" fmla="*/ 1291 w 3810"/>
                  <a:gd name="connsiteY1" fmla="*/ 6748 h 7124"/>
                  <a:gd name="connsiteX2" fmla="*/ 1021 w 3810"/>
                  <a:gd name="connsiteY2" fmla="*/ 5038 h 7124"/>
                  <a:gd name="connsiteX3" fmla="*/ 481 w 3810"/>
                  <a:gd name="connsiteY3" fmla="*/ 4768 h 7124"/>
                  <a:gd name="connsiteX4" fmla="*/ 31 w 3810"/>
                  <a:gd name="connsiteY4" fmla="*/ 3509 h 7124"/>
                  <a:gd name="connsiteX5" fmla="*/ 3810 w 3810"/>
                  <a:gd name="connsiteY5" fmla="*/ 0 h 7124"/>
                  <a:gd name="connsiteX6" fmla="*/ 3810 w 3810"/>
                  <a:gd name="connsiteY6" fmla="*/ 0 h 7124"/>
                  <a:gd name="connsiteX7" fmla="*/ 3810 w 3810"/>
                  <a:gd name="connsiteY7" fmla="*/ 270 h 7124"/>
                  <a:gd name="connsiteX8" fmla="*/ 3450 w 3810"/>
                  <a:gd name="connsiteY8" fmla="*/ 2069 h 7124"/>
                  <a:gd name="connsiteX9" fmla="*/ 3450 w 3810"/>
                  <a:gd name="connsiteY9" fmla="*/ 3329 h 7124"/>
                  <a:gd name="connsiteX10" fmla="*/ 3090 w 3810"/>
                  <a:gd name="connsiteY10" fmla="*/ 5038 h 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 h="7124">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w="894" cap="flat">
                <a:noFill/>
                <a:prstDash val="solid"/>
                <a:miter/>
              </a:ln>
            </p:spPr>
            <p:txBody>
              <a:bodyPr rtlCol="0" anchor="ctr"/>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name="connsiteX0" fmla="*/ 1210 w 1703"/>
                  <a:gd name="connsiteY0" fmla="*/ 2699 h 3360"/>
                  <a:gd name="connsiteX1" fmla="*/ 580 w 1703"/>
                  <a:gd name="connsiteY1" fmla="*/ 3239 h 3360"/>
                  <a:gd name="connsiteX2" fmla="*/ 580 w 1703"/>
                  <a:gd name="connsiteY2" fmla="*/ 3149 h 3360"/>
                  <a:gd name="connsiteX3" fmla="*/ 580 w 1703"/>
                  <a:gd name="connsiteY3" fmla="*/ 3059 h 3360"/>
                  <a:gd name="connsiteX4" fmla="*/ 310 w 1703"/>
                  <a:gd name="connsiteY4" fmla="*/ 2069 h 3360"/>
                  <a:gd name="connsiteX5" fmla="*/ 40 w 1703"/>
                  <a:gd name="connsiteY5" fmla="*/ 1529 h 3360"/>
                  <a:gd name="connsiteX6" fmla="*/ 40 w 1703"/>
                  <a:gd name="connsiteY6" fmla="*/ 900 h 3360"/>
                  <a:gd name="connsiteX7" fmla="*/ 1479 w 1703"/>
                  <a:gd name="connsiteY7" fmla="*/ 0 h 3360"/>
                  <a:gd name="connsiteX8" fmla="*/ 1210 w 1703"/>
                  <a:gd name="connsiteY8" fmla="*/ 2699 h 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 h="3360">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w="894" cap="flat">
                <a:noFill/>
                <a:prstDash val="solid"/>
                <a:miter/>
              </a:ln>
            </p:spPr>
            <p:txBody>
              <a:bodyPr rtlCol="0" anchor="ctr"/>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name="connsiteX0" fmla="*/ 1364 w 1610"/>
                  <a:gd name="connsiteY0" fmla="*/ 1175 h 3154"/>
                  <a:gd name="connsiteX1" fmla="*/ 14 w 1610"/>
                  <a:gd name="connsiteY1" fmla="*/ 3154 h 3154"/>
                  <a:gd name="connsiteX2" fmla="*/ 194 w 1610"/>
                  <a:gd name="connsiteY2" fmla="*/ 1535 h 3154"/>
                  <a:gd name="connsiteX3" fmla="*/ 1454 w 1610"/>
                  <a:gd name="connsiteY3" fmla="*/ 5 h 3154"/>
                  <a:gd name="connsiteX4" fmla="*/ 1364 w 1610"/>
                  <a:gd name="connsiteY4" fmla="*/ 1175 h 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 h="3154">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w="894" cap="flat">
                <a:noFill/>
                <a:prstDash val="solid"/>
                <a:miter/>
              </a:ln>
            </p:spPr>
            <p:txBody>
              <a:bodyPr rtlCol="0" anchor="ctr"/>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name="connsiteX0" fmla="*/ 14761 w 14930"/>
                  <a:gd name="connsiteY0" fmla="*/ 1350 h 15831"/>
                  <a:gd name="connsiteX1" fmla="*/ 13771 w 14930"/>
                  <a:gd name="connsiteY1" fmla="*/ 2969 h 15831"/>
                  <a:gd name="connsiteX2" fmla="*/ 10982 w 14930"/>
                  <a:gd name="connsiteY2" fmla="*/ 9447 h 15831"/>
                  <a:gd name="connsiteX3" fmla="*/ 9183 w 14930"/>
                  <a:gd name="connsiteY3" fmla="*/ 15655 h 15831"/>
                  <a:gd name="connsiteX4" fmla="*/ 6844 w 14930"/>
                  <a:gd name="connsiteY4" fmla="*/ 14485 h 15831"/>
                  <a:gd name="connsiteX5" fmla="*/ 5494 w 14930"/>
                  <a:gd name="connsiteY5" fmla="*/ 11516 h 15831"/>
                  <a:gd name="connsiteX6" fmla="*/ 4235 w 14930"/>
                  <a:gd name="connsiteY6" fmla="*/ 10886 h 15831"/>
                  <a:gd name="connsiteX7" fmla="*/ 3425 w 14930"/>
                  <a:gd name="connsiteY7" fmla="*/ 9717 h 15831"/>
                  <a:gd name="connsiteX8" fmla="*/ 1446 w 14930"/>
                  <a:gd name="connsiteY8" fmla="*/ 6658 h 15831"/>
                  <a:gd name="connsiteX9" fmla="*/ 276 w 14930"/>
                  <a:gd name="connsiteY9" fmla="*/ 6118 h 15831"/>
                  <a:gd name="connsiteX10" fmla="*/ 6 w 14930"/>
                  <a:gd name="connsiteY10" fmla="*/ 5578 h 15831"/>
                  <a:gd name="connsiteX11" fmla="*/ 1356 w 14930"/>
                  <a:gd name="connsiteY11" fmla="*/ 540 h 15831"/>
                  <a:gd name="connsiteX12" fmla="*/ 1626 w 14930"/>
                  <a:gd name="connsiteY12" fmla="*/ 360 h 15831"/>
                  <a:gd name="connsiteX13" fmla="*/ 1716 w 14930"/>
                  <a:gd name="connsiteY13" fmla="*/ 360 h 15831"/>
                  <a:gd name="connsiteX14" fmla="*/ 2795 w 14930"/>
                  <a:gd name="connsiteY14" fmla="*/ 540 h 15831"/>
                  <a:gd name="connsiteX15" fmla="*/ 4955 w 14930"/>
                  <a:gd name="connsiteY15" fmla="*/ 270 h 15831"/>
                  <a:gd name="connsiteX16" fmla="*/ 5224 w 14930"/>
                  <a:gd name="connsiteY16" fmla="*/ 360 h 15831"/>
                  <a:gd name="connsiteX17" fmla="*/ 5764 w 14930"/>
                  <a:gd name="connsiteY17" fmla="*/ 990 h 15831"/>
                  <a:gd name="connsiteX18" fmla="*/ 7744 w 14930"/>
                  <a:gd name="connsiteY18" fmla="*/ 2069 h 15831"/>
                  <a:gd name="connsiteX19" fmla="*/ 9813 w 14930"/>
                  <a:gd name="connsiteY19" fmla="*/ 1529 h 15831"/>
                  <a:gd name="connsiteX20" fmla="*/ 14491 w 14930"/>
                  <a:gd name="connsiteY20" fmla="*/ 0 h 15831"/>
                  <a:gd name="connsiteX21" fmla="*/ 14761 w 14930"/>
                  <a:gd name="connsiteY21" fmla="*/ 1350 h 1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30" h="15831">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w="894" cap="flat">
                <a:noFill/>
                <a:prstDash val="solid"/>
                <a:miter/>
              </a:ln>
            </p:spPr>
            <p:txBody>
              <a:bodyPr rtlCol="0" anchor="ctr"/>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name="connsiteX0" fmla="*/ 1105 w 1199"/>
                  <a:gd name="connsiteY0" fmla="*/ 2249 h 3224"/>
                  <a:gd name="connsiteX1" fmla="*/ 206 w 1199"/>
                  <a:gd name="connsiteY1" fmla="*/ 2969 h 3224"/>
                  <a:gd name="connsiteX2" fmla="*/ 655 w 1199"/>
                  <a:gd name="connsiteY2" fmla="*/ 0 h 3224"/>
                  <a:gd name="connsiteX3" fmla="*/ 1105 w 1199"/>
                  <a:gd name="connsiteY3" fmla="*/ 2249 h 3224"/>
                </a:gdLst>
                <a:ahLst/>
                <a:cxnLst>
                  <a:cxn ang="0">
                    <a:pos x="connsiteX0" y="connsiteY0"/>
                  </a:cxn>
                  <a:cxn ang="0">
                    <a:pos x="connsiteX1" y="connsiteY1"/>
                  </a:cxn>
                  <a:cxn ang="0">
                    <a:pos x="connsiteX2" y="connsiteY2"/>
                  </a:cxn>
                  <a:cxn ang="0">
                    <a:pos x="connsiteX3" y="connsiteY3"/>
                  </a:cxn>
                </a:cxnLst>
                <a:rect l="l" t="t" r="r" b="b"/>
                <a:pathLst>
                  <a:path w="1199" h="3224">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w="894" cap="flat">
                <a:noFill/>
                <a:prstDash val="solid"/>
                <a:miter/>
              </a:ln>
            </p:spPr>
            <p:txBody>
              <a:bodyPr rtlCol="0" anchor="ctr"/>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name="connsiteX0" fmla="*/ 15759 w 15818"/>
                  <a:gd name="connsiteY0" fmla="*/ 5938 h 8960"/>
                  <a:gd name="connsiteX1" fmla="*/ 14590 w 15818"/>
                  <a:gd name="connsiteY1" fmla="*/ 7917 h 8960"/>
                  <a:gd name="connsiteX2" fmla="*/ 14140 w 15818"/>
                  <a:gd name="connsiteY2" fmla="*/ 7647 h 8960"/>
                  <a:gd name="connsiteX3" fmla="*/ 11621 w 15818"/>
                  <a:gd name="connsiteY3" fmla="*/ 7287 h 8960"/>
                  <a:gd name="connsiteX4" fmla="*/ 7572 w 15818"/>
                  <a:gd name="connsiteY4" fmla="*/ 8727 h 8960"/>
                  <a:gd name="connsiteX5" fmla="*/ 6943 w 15818"/>
                  <a:gd name="connsiteY5" fmla="*/ 8907 h 8960"/>
                  <a:gd name="connsiteX6" fmla="*/ 4873 w 15818"/>
                  <a:gd name="connsiteY6" fmla="*/ 5578 h 8960"/>
                  <a:gd name="connsiteX7" fmla="*/ 3434 w 15818"/>
                  <a:gd name="connsiteY7" fmla="*/ 5128 h 8960"/>
                  <a:gd name="connsiteX8" fmla="*/ 825 w 15818"/>
                  <a:gd name="connsiteY8" fmla="*/ 5218 h 8960"/>
                  <a:gd name="connsiteX9" fmla="*/ 555 w 15818"/>
                  <a:gd name="connsiteY9" fmla="*/ 1889 h 8960"/>
                  <a:gd name="connsiteX10" fmla="*/ 735 w 15818"/>
                  <a:gd name="connsiteY10" fmla="*/ 1529 h 8960"/>
                  <a:gd name="connsiteX11" fmla="*/ 1544 w 15818"/>
                  <a:gd name="connsiteY11" fmla="*/ 990 h 8960"/>
                  <a:gd name="connsiteX12" fmla="*/ 2354 w 15818"/>
                  <a:gd name="connsiteY12" fmla="*/ 0 h 8960"/>
                  <a:gd name="connsiteX13" fmla="*/ 3434 w 15818"/>
                  <a:gd name="connsiteY13" fmla="*/ 720 h 8960"/>
                  <a:gd name="connsiteX14" fmla="*/ 4243 w 15818"/>
                  <a:gd name="connsiteY14" fmla="*/ 810 h 8960"/>
                  <a:gd name="connsiteX15" fmla="*/ 4603 w 15818"/>
                  <a:gd name="connsiteY15" fmla="*/ 1529 h 8960"/>
                  <a:gd name="connsiteX16" fmla="*/ 6133 w 15818"/>
                  <a:gd name="connsiteY16" fmla="*/ 2789 h 8960"/>
                  <a:gd name="connsiteX17" fmla="*/ 9282 w 15818"/>
                  <a:gd name="connsiteY17" fmla="*/ 2699 h 8960"/>
                  <a:gd name="connsiteX18" fmla="*/ 11441 w 15818"/>
                  <a:gd name="connsiteY18" fmla="*/ 3779 h 8960"/>
                  <a:gd name="connsiteX19" fmla="*/ 13150 w 15818"/>
                  <a:gd name="connsiteY19" fmla="*/ 4408 h 8960"/>
                  <a:gd name="connsiteX20" fmla="*/ 13960 w 15818"/>
                  <a:gd name="connsiteY20" fmla="*/ 5038 h 8960"/>
                  <a:gd name="connsiteX21" fmla="*/ 15669 w 15818"/>
                  <a:gd name="connsiteY21" fmla="*/ 5218 h 8960"/>
                  <a:gd name="connsiteX22" fmla="*/ 15759 w 15818"/>
                  <a:gd name="connsiteY22" fmla="*/ 5938 h 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818" h="8960">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w="894" cap="flat">
                <a:noFill/>
                <a:prstDash val="solid"/>
                <a:miter/>
              </a:ln>
            </p:spPr>
            <p:txBody>
              <a:bodyPr rtlCol="0" anchor="ctr"/>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name="connsiteX0" fmla="*/ 4272 w 4394"/>
                  <a:gd name="connsiteY0" fmla="*/ 1439 h 6477"/>
                  <a:gd name="connsiteX1" fmla="*/ 2202 w 4394"/>
                  <a:gd name="connsiteY1" fmla="*/ 4229 h 6477"/>
                  <a:gd name="connsiteX2" fmla="*/ 43 w 4394"/>
                  <a:gd name="connsiteY2" fmla="*/ 6478 h 6477"/>
                  <a:gd name="connsiteX3" fmla="*/ 583 w 4394"/>
                  <a:gd name="connsiteY3" fmla="*/ 2339 h 6477"/>
                  <a:gd name="connsiteX4" fmla="*/ 4002 w 4394"/>
                  <a:gd name="connsiteY4" fmla="*/ 0 h 6477"/>
                  <a:gd name="connsiteX5" fmla="*/ 4272 w 4394"/>
                  <a:gd name="connsiteY5" fmla="*/ 1439 h 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 h="6477">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w="894" cap="flat">
                <a:noFill/>
                <a:prstDash val="solid"/>
                <a:miter/>
              </a:ln>
            </p:spPr>
            <p:txBody>
              <a:bodyPr rtlCol="0" anchor="ctr"/>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name="connsiteX0" fmla="*/ 2111 w 2184"/>
                  <a:gd name="connsiteY0" fmla="*/ 1080 h 3246"/>
                  <a:gd name="connsiteX1" fmla="*/ 42 w 2184"/>
                  <a:gd name="connsiteY1" fmla="*/ 3149 h 3246"/>
                  <a:gd name="connsiteX2" fmla="*/ 1841 w 2184"/>
                  <a:gd name="connsiteY2" fmla="*/ 0 h 3246"/>
                  <a:gd name="connsiteX3" fmla="*/ 2111 w 2184"/>
                  <a:gd name="connsiteY3" fmla="*/ 1080 h 3246"/>
                </a:gdLst>
                <a:ahLst/>
                <a:cxnLst>
                  <a:cxn ang="0">
                    <a:pos x="connsiteX0" y="connsiteY0"/>
                  </a:cxn>
                  <a:cxn ang="0">
                    <a:pos x="connsiteX1" y="connsiteY1"/>
                  </a:cxn>
                  <a:cxn ang="0">
                    <a:pos x="connsiteX2" y="connsiteY2"/>
                  </a:cxn>
                  <a:cxn ang="0">
                    <a:pos x="connsiteX3" y="connsiteY3"/>
                  </a:cxn>
                </a:cxnLst>
                <a:rect l="l" t="t" r="r" b="b"/>
                <a:pathLst>
                  <a:path w="2184" h="3246">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w="894" cap="flat">
                <a:noFill/>
                <a:prstDash val="solid"/>
                <a:miter/>
              </a:ln>
            </p:spPr>
            <p:txBody>
              <a:bodyPr rtlCol="0" anchor="ctr"/>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name="connsiteX0" fmla="*/ 1799 w 1934"/>
                  <a:gd name="connsiteY0" fmla="*/ 2249 h 4048"/>
                  <a:gd name="connsiteX1" fmla="*/ 810 w 1934"/>
                  <a:gd name="connsiteY1" fmla="*/ 4049 h 4048"/>
                  <a:gd name="connsiteX2" fmla="*/ 720 w 1934"/>
                  <a:gd name="connsiteY2" fmla="*/ 4049 h 4048"/>
                  <a:gd name="connsiteX3" fmla="*/ 450 w 1934"/>
                  <a:gd name="connsiteY3" fmla="*/ 3779 h 4048"/>
                  <a:gd name="connsiteX4" fmla="*/ 450 w 1934"/>
                  <a:gd name="connsiteY4" fmla="*/ 3689 h 4048"/>
                  <a:gd name="connsiteX5" fmla="*/ 360 w 1934"/>
                  <a:gd name="connsiteY5" fmla="*/ 2879 h 4048"/>
                  <a:gd name="connsiteX6" fmla="*/ 90 w 1934"/>
                  <a:gd name="connsiteY6" fmla="*/ 2069 h 4048"/>
                  <a:gd name="connsiteX7" fmla="*/ 0 w 1934"/>
                  <a:gd name="connsiteY7" fmla="*/ 1709 h 4048"/>
                  <a:gd name="connsiteX8" fmla="*/ 540 w 1934"/>
                  <a:gd name="connsiteY8" fmla="*/ 0 h 4048"/>
                  <a:gd name="connsiteX9" fmla="*/ 630 w 1934"/>
                  <a:gd name="connsiteY9" fmla="*/ 0 h 4048"/>
                  <a:gd name="connsiteX10" fmla="*/ 1799 w 1934"/>
                  <a:gd name="connsiteY10" fmla="*/ 1170 h 4048"/>
                  <a:gd name="connsiteX11" fmla="*/ 1799 w 1934"/>
                  <a:gd name="connsiteY11" fmla="*/ 2249 h 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4" h="4048">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w="894" cap="flat">
                <a:noFill/>
                <a:prstDash val="solid"/>
                <a:miter/>
              </a:ln>
            </p:spPr>
            <p:txBody>
              <a:bodyPr rtlCol="0" anchor="ctr"/>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name="connsiteX0" fmla="*/ 6670 w 6840"/>
                  <a:gd name="connsiteY0" fmla="*/ 10796 h 13765"/>
                  <a:gd name="connsiteX1" fmla="*/ 5861 w 6840"/>
                  <a:gd name="connsiteY1" fmla="*/ 13675 h 13765"/>
                  <a:gd name="connsiteX2" fmla="*/ 5861 w 6840"/>
                  <a:gd name="connsiteY2" fmla="*/ 13765 h 13765"/>
                  <a:gd name="connsiteX3" fmla="*/ 5771 w 6840"/>
                  <a:gd name="connsiteY3" fmla="*/ 13765 h 13765"/>
                  <a:gd name="connsiteX4" fmla="*/ 5141 w 6840"/>
                  <a:gd name="connsiteY4" fmla="*/ 12506 h 13765"/>
                  <a:gd name="connsiteX5" fmla="*/ 4331 w 6840"/>
                  <a:gd name="connsiteY5" fmla="*/ 11876 h 13765"/>
                  <a:gd name="connsiteX6" fmla="*/ 4241 w 6840"/>
                  <a:gd name="connsiteY6" fmla="*/ 10436 h 13765"/>
                  <a:gd name="connsiteX7" fmla="*/ 3971 w 6840"/>
                  <a:gd name="connsiteY7" fmla="*/ 8097 h 13765"/>
                  <a:gd name="connsiteX8" fmla="*/ 3072 w 6840"/>
                  <a:gd name="connsiteY8" fmla="*/ 7197 h 13765"/>
                  <a:gd name="connsiteX9" fmla="*/ 2172 w 6840"/>
                  <a:gd name="connsiteY9" fmla="*/ 5488 h 13765"/>
                  <a:gd name="connsiteX10" fmla="*/ 1272 w 6840"/>
                  <a:gd name="connsiteY10" fmla="*/ 3779 h 13765"/>
                  <a:gd name="connsiteX11" fmla="*/ 13 w 6840"/>
                  <a:gd name="connsiteY11" fmla="*/ 2249 h 13765"/>
                  <a:gd name="connsiteX12" fmla="*/ 13 w 6840"/>
                  <a:gd name="connsiteY12" fmla="*/ 2159 h 13765"/>
                  <a:gd name="connsiteX13" fmla="*/ 2172 w 6840"/>
                  <a:gd name="connsiteY13" fmla="*/ 0 h 13765"/>
                  <a:gd name="connsiteX14" fmla="*/ 2802 w 6840"/>
                  <a:gd name="connsiteY14" fmla="*/ 1260 h 13765"/>
                  <a:gd name="connsiteX15" fmla="*/ 3251 w 6840"/>
                  <a:gd name="connsiteY15" fmla="*/ 2609 h 13765"/>
                  <a:gd name="connsiteX16" fmla="*/ 5231 w 6840"/>
                  <a:gd name="connsiteY16" fmla="*/ 4229 h 13765"/>
                  <a:gd name="connsiteX17" fmla="*/ 5681 w 6840"/>
                  <a:gd name="connsiteY17" fmla="*/ 5128 h 13765"/>
                  <a:gd name="connsiteX18" fmla="*/ 5501 w 6840"/>
                  <a:gd name="connsiteY18" fmla="*/ 7647 h 13765"/>
                  <a:gd name="connsiteX19" fmla="*/ 6400 w 6840"/>
                  <a:gd name="connsiteY19" fmla="*/ 9267 h 13765"/>
                  <a:gd name="connsiteX20" fmla="*/ 6670 w 6840"/>
                  <a:gd name="connsiteY20" fmla="*/ 9537 h 13765"/>
                  <a:gd name="connsiteX21" fmla="*/ 6670 w 6840"/>
                  <a:gd name="connsiteY21" fmla="*/ 10796 h 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40" h="13765">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w="894" cap="flat">
                <a:noFill/>
                <a:prstDash val="solid"/>
                <a:miter/>
              </a:ln>
            </p:spPr>
            <p:txBody>
              <a:bodyPr rtlCol="0" anchor="ctr"/>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name="connsiteX0" fmla="*/ 4402 w 4493"/>
                  <a:gd name="connsiteY0" fmla="*/ 4408 h 4768"/>
                  <a:gd name="connsiteX1" fmla="*/ 4222 w 4493"/>
                  <a:gd name="connsiteY1" fmla="*/ 4408 h 4768"/>
                  <a:gd name="connsiteX2" fmla="*/ 3502 w 4493"/>
                  <a:gd name="connsiteY2" fmla="*/ 4229 h 4768"/>
                  <a:gd name="connsiteX3" fmla="*/ 2242 w 4493"/>
                  <a:gd name="connsiteY3" fmla="*/ 4768 h 4768"/>
                  <a:gd name="connsiteX4" fmla="*/ 2152 w 4493"/>
                  <a:gd name="connsiteY4" fmla="*/ 4768 h 4768"/>
                  <a:gd name="connsiteX5" fmla="*/ 1793 w 4493"/>
                  <a:gd name="connsiteY5" fmla="*/ 4588 h 4768"/>
                  <a:gd name="connsiteX6" fmla="*/ 2063 w 4493"/>
                  <a:gd name="connsiteY6" fmla="*/ 3599 h 4768"/>
                  <a:gd name="connsiteX7" fmla="*/ 1973 w 4493"/>
                  <a:gd name="connsiteY7" fmla="*/ 2699 h 4768"/>
                  <a:gd name="connsiteX8" fmla="*/ 1163 w 4493"/>
                  <a:gd name="connsiteY8" fmla="*/ 3149 h 4768"/>
                  <a:gd name="connsiteX9" fmla="*/ 533 w 4493"/>
                  <a:gd name="connsiteY9" fmla="*/ 3239 h 4768"/>
                  <a:gd name="connsiteX10" fmla="*/ 83 w 4493"/>
                  <a:gd name="connsiteY10" fmla="*/ 2429 h 4768"/>
                  <a:gd name="connsiteX11" fmla="*/ 1163 w 4493"/>
                  <a:gd name="connsiteY11" fmla="*/ 1260 h 4768"/>
                  <a:gd name="connsiteX12" fmla="*/ 3592 w 4493"/>
                  <a:gd name="connsiteY12" fmla="*/ 0 h 4768"/>
                  <a:gd name="connsiteX13" fmla="*/ 4402 w 4493"/>
                  <a:gd name="connsiteY13" fmla="*/ 4408 h 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3" h="4768">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w="894" cap="flat">
                <a:noFill/>
                <a:prstDash val="solid"/>
                <a:miter/>
              </a:ln>
            </p:spPr>
            <p:txBody>
              <a:bodyPr rtlCol="0" anchor="ctr"/>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name="connsiteX0" fmla="*/ 2249 w 2456"/>
                  <a:gd name="connsiteY0" fmla="*/ 2249 h 5015"/>
                  <a:gd name="connsiteX1" fmla="*/ 1350 w 2456"/>
                  <a:gd name="connsiteY1" fmla="*/ 4588 h 5015"/>
                  <a:gd name="connsiteX2" fmla="*/ 90 w 2456"/>
                  <a:gd name="connsiteY2" fmla="*/ 4948 h 5015"/>
                  <a:gd name="connsiteX3" fmla="*/ 0 w 2456"/>
                  <a:gd name="connsiteY3" fmla="*/ 4588 h 5015"/>
                  <a:gd name="connsiteX4" fmla="*/ 540 w 2456"/>
                  <a:gd name="connsiteY4" fmla="*/ 2609 h 5015"/>
                  <a:gd name="connsiteX5" fmla="*/ 450 w 2456"/>
                  <a:gd name="connsiteY5" fmla="*/ 540 h 5015"/>
                  <a:gd name="connsiteX6" fmla="*/ 1350 w 2456"/>
                  <a:gd name="connsiteY6" fmla="*/ 0 h 5015"/>
                  <a:gd name="connsiteX7" fmla="*/ 2249 w 2456"/>
                  <a:gd name="connsiteY7" fmla="*/ 2249 h 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 h="5015">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w="894" cap="flat">
                <a:noFill/>
                <a:prstDash val="solid"/>
                <a:miter/>
              </a:ln>
            </p:spPr>
            <p:txBody>
              <a:bodyPr rtlCol="0" anchor="ctr"/>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name="connsiteX0" fmla="*/ 2519 w 2626"/>
                  <a:gd name="connsiteY0" fmla="*/ 990 h 3182"/>
                  <a:gd name="connsiteX1" fmla="*/ 1709 w 2626"/>
                  <a:gd name="connsiteY1" fmla="*/ 1979 h 3182"/>
                  <a:gd name="connsiteX2" fmla="*/ 180 w 2626"/>
                  <a:gd name="connsiteY2" fmla="*/ 3149 h 3182"/>
                  <a:gd name="connsiteX3" fmla="*/ 90 w 2626"/>
                  <a:gd name="connsiteY3" fmla="*/ 2789 h 3182"/>
                  <a:gd name="connsiteX4" fmla="*/ 0 w 2626"/>
                  <a:gd name="connsiteY4" fmla="*/ 1350 h 3182"/>
                  <a:gd name="connsiteX5" fmla="*/ 90 w 2626"/>
                  <a:gd name="connsiteY5" fmla="*/ 900 h 3182"/>
                  <a:gd name="connsiteX6" fmla="*/ 2159 w 2626"/>
                  <a:gd name="connsiteY6" fmla="*/ 0 h 3182"/>
                  <a:gd name="connsiteX7" fmla="*/ 2519 w 2626"/>
                  <a:gd name="connsiteY7" fmla="*/ 990 h 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6" h="3182">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w="894" cap="flat">
                <a:noFill/>
                <a:prstDash val="solid"/>
                <a:miter/>
              </a:ln>
            </p:spPr>
            <p:txBody>
              <a:bodyPr rtlCol="0" anchor="ctr"/>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name="connsiteX0" fmla="*/ 2181 w 2338"/>
                  <a:gd name="connsiteY0" fmla="*/ 1260 h 2542"/>
                  <a:gd name="connsiteX1" fmla="*/ 1191 w 2338"/>
                  <a:gd name="connsiteY1" fmla="*/ 2519 h 2542"/>
                  <a:gd name="connsiteX2" fmla="*/ 21 w 2338"/>
                  <a:gd name="connsiteY2" fmla="*/ 2069 h 2542"/>
                  <a:gd name="connsiteX3" fmla="*/ 1821 w 2338"/>
                  <a:gd name="connsiteY3" fmla="*/ 0 h 2542"/>
                  <a:gd name="connsiteX4" fmla="*/ 2181 w 2338"/>
                  <a:gd name="connsiteY4" fmla="*/ 1260 h 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 h="2542">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w="894" cap="flat">
                <a:noFill/>
                <a:prstDash val="solid"/>
                <a:miter/>
              </a:ln>
            </p:spPr>
            <p:txBody>
              <a:bodyPr rtlCol="0" anchor="ctr"/>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name="connsiteX0" fmla="*/ 2038 w 2240"/>
                  <a:gd name="connsiteY0" fmla="*/ 4408 h 4696"/>
                  <a:gd name="connsiteX1" fmla="*/ 1679 w 2240"/>
                  <a:gd name="connsiteY1" fmla="*/ 4678 h 4696"/>
                  <a:gd name="connsiteX2" fmla="*/ 1229 w 2240"/>
                  <a:gd name="connsiteY2" fmla="*/ 3959 h 4696"/>
                  <a:gd name="connsiteX3" fmla="*/ 509 w 2240"/>
                  <a:gd name="connsiteY3" fmla="*/ 3599 h 4696"/>
                  <a:gd name="connsiteX4" fmla="*/ 149 w 2240"/>
                  <a:gd name="connsiteY4" fmla="*/ 3059 h 4696"/>
                  <a:gd name="connsiteX5" fmla="*/ 59 w 2240"/>
                  <a:gd name="connsiteY5" fmla="*/ 1979 h 4696"/>
                  <a:gd name="connsiteX6" fmla="*/ 1319 w 2240"/>
                  <a:gd name="connsiteY6" fmla="*/ 360 h 4696"/>
                  <a:gd name="connsiteX7" fmla="*/ 1768 w 2240"/>
                  <a:gd name="connsiteY7" fmla="*/ 0 h 4696"/>
                  <a:gd name="connsiteX8" fmla="*/ 2038 w 2240"/>
                  <a:gd name="connsiteY8" fmla="*/ 4408 h 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0" h="4696">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w="894" cap="flat">
                <a:noFill/>
                <a:prstDash val="solid"/>
                <a:miter/>
              </a:ln>
            </p:spPr>
            <p:txBody>
              <a:bodyPr rtlCol="0" anchor="ctr"/>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name="connsiteX0" fmla="*/ 17656 w 17656"/>
                  <a:gd name="connsiteY0" fmla="*/ 104 h 12001"/>
                  <a:gd name="connsiteX1" fmla="*/ 16667 w 17656"/>
                  <a:gd name="connsiteY1" fmla="*/ 1993 h 12001"/>
                  <a:gd name="connsiteX2" fmla="*/ 13428 w 17656"/>
                  <a:gd name="connsiteY2" fmla="*/ 6042 h 12001"/>
                  <a:gd name="connsiteX3" fmla="*/ 11988 w 17656"/>
                  <a:gd name="connsiteY3" fmla="*/ 8651 h 12001"/>
                  <a:gd name="connsiteX4" fmla="*/ 9379 w 17656"/>
                  <a:gd name="connsiteY4" fmla="*/ 10360 h 12001"/>
                  <a:gd name="connsiteX5" fmla="*/ 7220 w 17656"/>
                  <a:gd name="connsiteY5" fmla="*/ 10810 h 12001"/>
                  <a:gd name="connsiteX6" fmla="*/ 5780 w 17656"/>
                  <a:gd name="connsiteY6" fmla="*/ 11890 h 12001"/>
                  <a:gd name="connsiteX7" fmla="*/ 5511 w 17656"/>
                  <a:gd name="connsiteY7" fmla="*/ 11980 h 12001"/>
                  <a:gd name="connsiteX8" fmla="*/ 1822 w 17656"/>
                  <a:gd name="connsiteY8" fmla="*/ 11260 h 12001"/>
                  <a:gd name="connsiteX9" fmla="*/ 1102 w 17656"/>
                  <a:gd name="connsiteY9" fmla="*/ 9551 h 12001"/>
                  <a:gd name="connsiteX10" fmla="*/ 112 w 17656"/>
                  <a:gd name="connsiteY10" fmla="*/ 8471 h 12001"/>
                  <a:gd name="connsiteX11" fmla="*/ 22 w 17656"/>
                  <a:gd name="connsiteY11" fmla="*/ 7751 h 12001"/>
                  <a:gd name="connsiteX12" fmla="*/ 2901 w 17656"/>
                  <a:gd name="connsiteY12" fmla="*/ 6042 h 12001"/>
                  <a:gd name="connsiteX13" fmla="*/ 4431 w 17656"/>
                  <a:gd name="connsiteY13" fmla="*/ 5772 h 12001"/>
                  <a:gd name="connsiteX14" fmla="*/ 5601 w 17656"/>
                  <a:gd name="connsiteY14" fmla="*/ 4332 h 12001"/>
                  <a:gd name="connsiteX15" fmla="*/ 6140 w 17656"/>
                  <a:gd name="connsiteY15" fmla="*/ 4062 h 12001"/>
                  <a:gd name="connsiteX16" fmla="*/ 6320 w 17656"/>
                  <a:gd name="connsiteY16" fmla="*/ 3973 h 12001"/>
                  <a:gd name="connsiteX17" fmla="*/ 12078 w 17656"/>
                  <a:gd name="connsiteY17" fmla="*/ 2713 h 12001"/>
                  <a:gd name="connsiteX18" fmla="*/ 16307 w 17656"/>
                  <a:gd name="connsiteY18" fmla="*/ 644 h 12001"/>
                  <a:gd name="connsiteX19" fmla="*/ 17386 w 17656"/>
                  <a:gd name="connsiteY19" fmla="*/ 14 h 12001"/>
                  <a:gd name="connsiteX20" fmla="*/ 17476 w 17656"/>
                  <a:gd name="connsiteY20" fmla="*/ 104 h 12001"/>
                  <a:gd name="connsiteX21" fmla="*/ 17656 w 17656"/>
                  <a:gd name="connsiteY21" fmla="*/ 104 h 1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656" h="12001">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w="894" cap="flat">
                <a:noFill/>
                <a:prstDash val="solid"/>
                <a:miter/>
              </a:ln>
            </p:spPr>
            <p:txBody>
              <a:bodyPr rtlCol="0" anchor="ctr"/>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name="connsiteX0" fmla="*/ 1125793 w 1130206"/>
                    <a:gd name="connsiteY0" fmla="*/ 243275 h 1077552"/>
                    <a:gd name="connsiteX1" fmla="*/ 1125793 w 1130206"/>
                    <a:gd name="connsiteY1" fmla="*/ 243275 h 1077552"/>
                    <a:gd name="connsiteX2" fmla="*/ 1125793 w 1130206"/>
                    <a:gd name="connsiteY2" fmla="*/ 243275 h 1077552"/>
                    <a:gd name="connsiteX3" fmla="*/ 1125793 w 1130206"/>
                    <a:gd name="connsiteY3" fmla="*/ 243275 h 1077552"/>
                    <a:gd name="connsiteX4" fmla="*/ 1125793 w 1130206"/>
                    <a:gd name="connsiteY4" fmla="*/ 243275 h 1077552"/>
                    <a:gd name="connsiteX5" fmla="*/ 1125793 w 1130206"/>
                    <a:gd name="connsiteY5" fmla="*/ 243275 h 1077552"/>
                    <a:gd name="connsiteX6" fmla="*/ 1125793 w 1130206"/>
                    <a:gd name="connsiteY6" fmla="*/ 243275 h 1077552"/>
                    <a:gd name="connsiteX7" fmla="*/ 1125793 w 1130206"/>
                    <a:gd name="connsiteY7" fmla="*/ 243275 h 1077552"/>
                    <a:gd name="connsiteX8" fmla="*/ 1126063 w 1130206"/>
                    <a:gd name="connsiteY8" fmla="*/ 242735 h 1077552"/>
                    <a:gd name="connsiteX9" fmla="*/ 1127952 w 1130206"/>
                    <a:gd name="connsiteY9" fmla="*/ 240216 h 1077552"/>
                    <a:gd name="connsiteX10" fmla="*/ 1123364 w 1130206"/>
                    <a:gd name="connsiteY10" fmla="*/ 225641 h 1077552"/>
                    <a:gd name="connsiteX11" fmla="*/ 1124983 w 1130206"/>
                    <a:gd name="connsiteY11" fmla="*/ 225731 h 1077552"/>
                    <a:gd name="connsiteX12" fmla="*/ 1114997 w 1130206"/>
                    <a:gd name="connsiteY12" fmla="*/ 205758 h 1077552"/>
                    <a:gd name="connsiteX13" fmla="*/ 1118505 w 1130206"/>
                    <a:gd name="connsiteY13" fmla="*/ 209447 h 1077552"/>
                    <a:gd name="connsiteX14" fmla="*/ 1103481 w 1130206"/>
                    <a:gd name="connsiteY14" fmla="*/ 190193 h 1077552"/>
                    <a:gd name="connsiteX15" fmla="*/ 1101951 w 1130206"/>
                    <a:gd name="connsiteY15" fmla="*/ 190823 h 1077552"/>
                    <a:gd name="connsiteX16" fmla="*/ 1089895 w 1130206"/>
                    <a:gd name="connsiteY16" fmla="*/ 168061 h 1077552"/>
                    <a:gd name="connsiteX17" fmla="*/ 1093044 w 1130206"/>
                    <a:gd name="connsiteY17" fmla="*/ 168601 h 1077552"/>
                    <a:gd name="connsiteX18" fmla="*/ 1090885 w 1130206"/>
                    <a:gd name="connsiteY18" fmla="*/ 162303 h 1077552"/>
                    <a:gd name="connsiteX19" fmla="*/ 1095833 w 1130206"/>
                    <a:gd name="connsiteY19" fmla="*/ 167791 h 1077552"/>
                    <a:gd name="connsiteX20" fmla="*/ 1093674 w 1130206"/>
                    <a:gd name="connsiteY20" fmla="*/ 163383 h 1077552"/>
                    <a:gd name="connsiteX21" fmla="*/ 1094034 w 1130206"/>
                    <a:gd name="connsiteY21" fmla="*/ 161763 h 1077552"/>
                    <a:gd name="connsiteX22" fmla="*/ 1104560 w 1130206"/>
                    <a:gd name="connsiteY22" fmla="*/ 166712 h 1077552"/>
                    <a:gd name="connsiteX23" fmla="*/ 1089266 w 1130206"/>
                    <a:gd name="connsiteY23" fmla="*/ 136842 h 1077552"/>
                    <a:gd name="connsiteX24" fmla="*/ 1095294 w 1130206"/>
                    <a:gd name="connsiteY24" fmla="*/ 140261 h 1077552"/>
                    <a:gd name="connsiteX25" fmla="*/ 1069473 w 1130206"/>
                    <a:gd name="connsiteY25" fmla="*/ 116869 h 1077552"/>
                    <a:gd name="connsiteX26" fmla="*/ 1071092 w 1130206"/>
                    <a:gd name="connsiteY26" fmla="*/ 117229 h 1077552"/>
                    <a:gd name="connsiteX27" fmla="*/ 1055078 w 1130206"/>
                    <a:gd name="connsiteY27" fmla="*/ 100585 h 1077552"/>
                    <a:gd name="connsiteX28" fmla="*/ 1081078 w 1130206"/>
                    <a:gd name="connsiteY28" fmla="*/ 120198 h 1077552"/>
                    <a:gd name="connsiteX29" fmla="*/ 1060836 w 1130206"/>
                    <a:gd name="connsiteY29" fmla="*/ 101664 h 1077552"/>
                    <a:gd name="connsiteX30" fmla="*/ 1060836 w 1130206"/>
                    <a:gd name="connsiteY30" fmla="*/ 101664 h 1077552"/>
                    <a:gd name="connsiteX31" fmla="*/ 1048330 w 1130206"/>
                    <a:gd name="connsiteY31" fmla="*/ 92488 h 1077552"/>
                    <a:gd name="connsiteX32" fmla="*/ 1054808 w 1130206"/>
                    <a:gd name="connsiteY32" fmla="*/ 97616 h 1077552"/>
                    <a:gd name="connsiteX33" fmla="*/ 1038883 w 1130206"/>
                    <a:gd name="connsiteY33" fmla="*/ 85650 h 1077552"/>
                    <a:gd name="connsiteX34" fmla="*/ 1041492 w 1130206"/>
                    <a:gd name="connsiteY34" fmla="*/ 87719 h 1077552"/>
                    <a:gd name="connsiteX35" fmla="*/ 994709 w 1130206"/>
                    <a:gd name="connsiteY35" fmla="*/ 64957 h 1077552"/>
                    <a:gd name="connsiteX36" fmla="*/ 1009464 w 1130206"/>
                    <a:gd name="connsiteY36" fmla="*/ 76923 h 1077552"/>
                    <a:gd name="connsiteX37" fmla="*/ 993809 w 1130206"/>
                    <a:gd name="connsiteY37" fmla="*/ 68466 h 1077552"/>
                    <a:gd name="connsiteX38" fmla="*/ 993629 w 1130206"/>
                    <a:gd name="connsiteY38" fmla="*/ 70085 h 1077552"/>
                    <a:gd name="connsiteX39" fmla="*/ 984272 w 1130206"/>
                    <a:gd name="connsiteY39" fmla="*/ 68376 h 1077552"/>
                    <a:gd name="connsiteX40" fmla="*/ 983643 w 1130206"/>
                    <a:gd name="connsiteY40" fmla="*/ 69905 h 1077552"/>
                    <a:gd name="connsiteX41" fmla="*/ 984362 w 1130206"/>
                    <a:gd name="connsiteY41" fmla="*/ 71435 h 1077552"/>
                    <a:gd name="connsiteX42" fmla="*/ 960341 w 1130206"/>
                    <a:gd name="connsiteY42" fmla="*/ 57670 h 1077552"/>
                    <a:gd name="connsiteX43" fmla="*/ 943427 w 1130206"/>
                    <a:gd name="connsiteY43" fmla="*/ 58120 h 1077552"/>
                    <a:gd name="connsiteX44" fmla="*/ 927772 w 1130206"/>
                    <a:gd name="connsiteY44" fmla="*/ 51102 h 1077552"/>
                    <a:gd name="connsiteX45" fmla="*/ 926063 w 1130206"/>
                    <a:gd name="connsiteY45" fmla="*/ 50742 h 1077552"/>
                    <a:gd name="connsiteX46" fmla="*/ 923094 w 1130206"/>
                    <a:gd name="connsiteY46" fmla="*/ 49663 h 1077552"/>
                    <a:gd name="connsiteX47" fmla="*/ 923184 w 1130206"/>
                    <a:gd name="connsiteY47" fmla="*/ 47953 h 1077552"/>
                    <a:gd name="connsiteX48" fmla="*/ 886927 w 1130206"/>
                    <a:gd name="connsiteY48" fmla="*/ 41296 h 1077552"/>
                    <a:gd name="connsiteX49" fmla="*/ 888816 w 1130206"/>
                    <a:gd name="connsiteY49" fmla="*/ 43905 h 1077552"/>
                    <a:gd name="connsiteX50" fmla="*/ 885847 w 1130206"/>
                    <a:gd name="connsiteY50" fmla="*/ 45074 h 1077552"/>
                    <a:gd name="connsiteX51" fmla="*/ 890075 w 1130206"/>
                    <a:gd name="connsiteY51" fmla="*/ 44534 h 1077552"/>
                    <a:gd name="connsiteX52" fmla="*/ 897543 w 1130206"/>
                    <a:gd name="connsiteY52" fmla="*/ 53441 h 1077552"/>
                    <a:gd name="connsiteX53" fmla="*/ 894394 w 1130206"/>
                    <a:gd name="connsiteY53" fmla="*/ 53351 h 1077552"/>
                    <a:gd name="connsiteX54" fmla="*/ 891335 w 1130206"/>
                    <a:gd name="connsiteY54" fmla="*/ 52002 h 1077552"/>
                    <a:gd name="connsiteX55" fmla="*/ 891515 w 1130206"/>
                    <a:gd name="connsiteY55" fmla="*/ 53621 h 1077552"/>
                    <a:gd name="connsiteX56" fmla="*/ 894574 w 1130206"/>
                    <a:gd name="connsiteY56" fmla="*/ 54611 h 1077552"/>
                    <a:gd name="connsiteX57" fmla="*/ 893854 w 1130206"/>
                    <a:gd name="connsiteY57" fmla="*/ 56050 h 1077552"/>
                    <a:gd name="connsiteX58" fmla="*/ 879459 w 1130206"/>
                    <a:gd name="connsiteY58" fmla="*/ 52811 h 1077552"/>
                    <a:gd name="connsiteX59" fmla="*/ 879819 w 1130206"/>
                    <a:gd name="connsiteY59" fmla="*/ 54431 h 1077552"/>
                    <a:gd name="connsiteX60" fmla="*/ 867403 w 1130206"/>
                    <a:gd name="connsiteY60" fmla="*/ 50562 h 1077552"/>
                    <a:gd name="connsiteX61" fmla="*/ 872532 w 1130206"/>
                    <a:gd name="connsiteY61" fmla="*/ 60729 h 1077552"/>
                    <a:gd name="connsiteX62" fmla="*/ 853098 w 1130206"/>
                    <a:gd name="connsiteY62" fmla="*/ 47413 h 1077552"/>
                    <a:gd name="connsiteX63" fmla="*/ 816301 w 1130206"/>
                    <a:gd name="connsiteY63" fmla="*/ 32119 h 1077552"/>
                    <a:gd name="connsiteX64" fmla="*/ 816211 w 1130206"/>
                    <a:gd name="connsiteY64" fmla="*/ 32299 h 1077552"/>
                    <a:gd name="connsiteX65" fmla="*/ 817021 w 1130206"/>
                    <a:gd name="connsiteY65" fmla="*/ 33648 h 1077552"/>
                    <a:gd name="connsiteX66" fmla="*/ 815402 w 1130206"/>
                    <a:gd name="connsiteY66" fmla="*/ 33378 h 1077552"/>
                    <a:gd name="connsiteX67" fmla="*/ 819990 w 1130206"/>
                    <a:gd name="connsiteY67" fmla="*/ 38147 h 1077552"/>
                    <a:gd name="connsiteX68" fmla="*/ 819900 w 1130206"/>
                    <a:gd name="connsiteY68" fmla="*/ 39766 h 1077552"/>
                    <a:gd name="connsiteX69" fmla="*/ 813242 w 1130206"/>
                    <a:gd name="connsiteY69" fmla="*/ 40486 h 1077552"/>
                    <a:gd name="connsiteX70" fmla="*/ 780584 w 1130206"/>
                    <a:gd name="connsiteY70" fmla="*/ 35088 h 1077552"/>
                    <a:gd name="connsiteX71" fmla="*/ 780134 w 1130206"/>
                    <a:gd name="connsiteY71" fmla="*/ 37877 h 1077552"/>
                    <a:gd name="connsiteX72" fmla="*/ 773476 w 1130206"/>
                    <a:gd name="connsiteY72" fmla="*/ 32389 h 1077552"/>
                    <a:gd name="connsiteX73" fmla="*/ 771227 w 1130206"/>
                    <a:gd name="connsiteY73" fmla="*/ 34188 h 1077552"/>
                    <a:gd name="connsiteX74" fmla="*/ 760251 w 1130206"/>
                    <a:gd name="connsiteY74" fmla="*/ 31129 h 1077552"/>
                    <a:gd name="connsiteX75" fmla="*/ 759621 w 1130206"/>
                    <a:gd name="connsiteY75" fmla="*/ 33828 h 1077552"/>
                    <a:gd name="connsiteX76" fmla="*/ 765289 w 1130206"/>
                    <a:gd name="connsiteY76" fmla="*/ 33918 h 1077552"/>
                    <a:gd name="connsiteX77" fmla="*/ 749365 w 1130206"/>
                    <a:gd name="connsiteY77" fmla="*/ 39496 h 1077552"/>
                    <a:gd name="connsiteX78" fmla="*/ 751074 w 1130206"/>
                    <a:gd name="connsiteY78" fmla="*/ 41745 h 1077552"/>
                    <a:gd name="connsiteX79" fmla="*/ 742707 w 1130206"/>
                    <a:gd name="connsiteY79" fmla="*/ 44175 h 1077552"/>
                    <a:gd name="connsiteX80" fmla="*/ 765649 w 1130206"/>
                    <a:gd name="connsiteY80" fmla="*/ 19253 h 1077552"/>
                    <a:gd name="connsiteX81" fmla="*/ 758092 w 1130206"/>
                    <a:gd name="connsiteY81" fmla="*/ 15295 h 1077552"/>
                    <a:gd name="connsiteX82" fmla="*/ 760881 w 1130206"/>
                    <a:gd name="connsiteY82" fmla="*/ 16014 h 1077552"/>
                    <a:gd name="connsiteX83" fmla="*/ 732451 w 1130206"/>
                    <a:gd name="connsiteY83" fmla="*/ 9986 h 1077552"/>
                    <a:gd name="connsiteX84" fmla="*/ 721205 w 1130206"/>
                    <a:gd name="connsiteY84" fmla="*/ 5668 h 1077552"/>
                    <a:gd name="connsiteX85" fmla="*/ 722734 w 1130206"/>
                    <a:gd name="connsiteY85" fmla="*/ 3239 h 1077552"/>
                    <a:gd name="connsiteX86" fmla="*/ 717966 w 1130206"/>
                    <a:gd name="connsiteY86" fmla="*/ 450 h 1077552"/>
                    <a:gd name="connsiteX87" fmla="*/ 715177 w 1130206"/>
                    <a:gd name="connsiteY87" fmla="*/ 0 h 1077552"/>
                    <a:gd name="connsiteX88" fmla="*/ 715177 w 1130206"/>
                    <a:gd name="connsiteY88" fmla="*/ 0 h 1077552"/>
                    <a:gd name="connsiteX89" fmla="*/ 715177 w 1130206"/>
                    <a:gd name="connsiteY89" fmla="*/ 0 h 1077552"/>
                    <a:gd name="connsiteX90" fmla="*/ 715177 w 1130206"/>
                    <a:gd name="connsiteY90" fmla="*/ 0 h 1077552"/>
                    <a:gd name="connsiteX91" fmla="*/ 715177 w 1130206"/>
                    <a:gd name="connsiteY91" fmla="*/ 0 h 1077552"/>
                    <a:gd name="connsiteX92" fmla="*/ 715177 w 1130206"/>
                    <a:gd name="connsiteY92" fmla="*/ 0 h 1077552"/>
                    <a:gd name="connsiteX93" fmla="*/ 715177 w 1130206"/>
                    <a:gd name="connsiteY93" fmla="*/ 0 h 1077552"/>
                    <a:gd name="connsiteX94" fmla="*/ 715177 w 1130206"/>
                    <a:gd name="connsiteY94" fmla="*/ 0 h 1077552"/>
                    <a:gd name="connsiteX95" fmla="*/ 708879 w 1130206"/>
                    <a:gd name="connsiteY95" fmla="*/ 5398 h 1077552"/>
                    <a:gd name="connsiteX96" fmla="*/ 710139 w 1130206"/>
                    <a:gd name="connsiteY96" fmla="*/ 8007 h 1077552"/>
                    <a:gd name="connsiteX97" fmla="*/ 705100 w 1130206"/>
                    <a:gd name="connsiteY97" fmla="*/ 10436 h 1077552"/>
                    <a:gd name="connsiteX98" fmla="*/ 706810 w 1130206"/>
                    <a:gd name="connsiteY98" fmla="*/ 12686 h 1077552"/>
                    <a:gd name="connsiteX99" fmla="*/ 701142 w 1130206"/>
                    <a:gd name="connsiteY99" fmla="*/ 12146 h 1077552"/>
                    <a:gd name="connsiteX100" fmla="*/ 693224 w 1130206"/>
                    <a:gd name="connsiteY100" fmla="*/ 14665 h 1077552"/>
                    <a:gd name="connsiteX101" fmla="*/ 692865 w 1130206"/>
                    <a:gd name="connsiteY101" fmla="*/ 11786 h 1077552"/>
                    <a:gd name="connsiteX102" fmla="*/ 680089 w 1130206"/>
                    <a:gd name="connsiteY102" fmla="*/ 15834 h 1077552"/>
                    <a:gd name="connsiteX103" fmla="*/ 650759 w 1130206"/>
                    <a:gd name="connsiteY103" fmla="*/ 25101 h 1077552"/>
                    <a:gd name="connsiteX104" fmla="*/ 653278 w 1130206"/>
                    <a:gd name="connsiteY104" fmla="*/ 26271 h 1077552"/>
                    <a:gd name="connsiteX105" fmla="*/ 651389 w 1130206"/>
                    <a:gd name="connsiteY105" fmla="*/ 28340 h 1077552"/>
                    <a:gd name="connsiteX106" fmla="*/ 653998 w 1130206"/>
                    <a:gd name="connsiteY106" fmla="*/ 29510 h 1077552"/>
                    <a:gd name="connsiteX107" fmla="*/ 654358 w 1130206"/>
                    <a:gd name="connsiteY107" fmla="*/ 32299 h 1077552"/>
                    <a:gd name="connsiteX108" fmla="*/ 624489 w 1130206"/>
                    <a:gd name="connsiteY108" fmla="*/ 39136 h 1077552"/>
                    <a:gd name="connsiteX109" fmla="*/ 626738 w 1130206"/>
                    <a:gd name="connsiteY109" fmla="*/ 40846 h 1077552"/>
                    <a:gd name="connsiteX110" fmla="*/ 627458 w 1130206"/>
                    <a:gd name="connsiteY110" fmla="*/ 46334 h 1077552"/>
                    <a:gd name="connsiteX111" fmla="*/ 640143 w 1130206"/>
                    <a:gd name="connsiteY111" fmla="*/ 52542 h 1077552"/>
                    <a:gd name="connsiteX112" fmla="*/ 638524 w 1130206"/>
                    <a:gd name="connsiteY112" fmla="*/ 58030 h 1077552"/>
                    <a:gd name="connsiteX113" fmla="*/ 634385 w 1130206"/>
                    <a:gd name="connsiteY113" fmla="*/ 68376 h 1077552"/>
                    <a:gd name="connsiteX114" fmla="*/ 632226 w 1130206"/>
                    <a:gd name="connsiteY114" fmla="*/ 66397 h 1077552"/>
                    <a:gd name="connsiteX115" fmla="*/ 637804 w 1130206"/>
                    <a:gd name="connsiteY115" fmla="*/ 54251 h 1077552"/>
                    <a:gd name="connsiteX116" fmla="*/ 608114 w 1130206"/>
                    <a:gd name="connsiteY116" fmla="*/ 48853 h 1077552"/>
                    <a:gd name="connsiteX117" fmla="*/ 610633 w 1130206"/>
                    <a:gd name="connsiteY117" fmla="*/ 50022 h 1077552"/>
                    <a:gd name="connsiteX118" fmla="*/ 603076 w 1130206"/>
                    <a:gd name="connsiteY118" fmla="*/ 51282 h 1077552"/>
                    <a:gd name="connsiteX119" fmla="*/ 601637 w 1130206"/>
                    <a:gd name="connsiteY119" fmla="*/ 53711 h 1077552"/>
                    <a:gd name="connsiteX120" fmla="*/ 609194 w 1130206"/>
                    <a:gd name="connsiteY120" fmla="*/ 56770 h 1077552"/>
                    <a:gd name="connsiteX121" fmla="*/ 610993 w 1130206"/>
                    <a:gd name="connsiteY121" fmla="*/ 58929 h 1077552"/>
                    <a:gd name="connsiteX122" fmla="*/ 596508 w 1130206"/>
                    <a:gd name="connsiteY122" fmla="*/ 56500 h 1077552"/>
                    <a:gd name="connsiteX123" fmla="*/ 598128 w 1130206"/>
                    <a:gd name="connsiteY123" fmla="*/ 42555 h 1077552"/>
                    <a:gd name="connsiteX124" fmla="*/ 584992 w 1130206"/>
                    <a:gd name="connsiteY124" fmla="*/ 53801 h 1077552"/>
                    <a:gd name="connsiteX125" fmla="*/ 584723 w 1130206"/>
                    <a:gd name="connsiteY125" fmla="*/ 78183 h 1077552"/>
                    <a:gd name="connsiteX126" fmla="*/ 604606 w 1130206"/>
                    <a:gd name="connsiteY126" fmla="*/ 81421 h 1077552"/>
                    <a:gd name="connsiteX127" fmla="*/ 602716 w 1130206"/>
                    <a:gd name="connsiteY127" fmla="*/ 89429 h 1077552"/>
                    <a:gd name="connsiteX128" fmla="*/ 603796 w 1130206"/>
                    <a:gd name="connsiteY128" fmla="*/ 92038 h 1077552"/>
                    <a:gd name="connsiteX129" fmla="*/ 606945 w 1130206"/>
                    <a:gd name="connsiteY129" fmla="*/ 92578 h 1077552"/>
                    <a:gd name="connsiteX130" fmla="*/ 601277 w 1130206"/>
                    <a:gd name="connsiteY130" fmla="*/ 92218 h 1077552"/>
                    <a:gd name="connsiteX131" fmla="*/ 601007 w 1130206"/>
                    <a:gd name="connsiteY131" fmla="*/ 83671 h 1077552"/>
                    <a:gd name="connsiteX132" fmla="*/ 596778 w 1130206"/>
                    <a:gd name="connsiteY132" fmla="*/ 79802 h 1077552"/>
                    <a:gd name="connsiteX133" fmla="*/ 585262 w 1130206"/>
                    <a:gd name="connsiteY133" fmla="*/ 90868 h 1077552"/>
                    <a:gd name="connsiteX134" fmla="*/ 555393 w 1130206"/>
                    <a:gd name="connsiteY134" fmla="*/ 105713 h 1077552"/>
                    <a:gd name="connsiteX135" fmla="*/ 553503 w 1130206"/>
                    <a:gd name="connsiteY135" fmla="*/ 103464 h 1077552"/>
                    <a:gd name="connsiteX136" fmla="*/ 578425 w 1130206"/>
                    <a:gd name="connsiteY136" fmla="*/ 55331 h 1077552"/>
                    <a:gd name="connsiteX137" fmla="*/ 584543 w 1130206"/>
                    <a:gd name="connsiteY137" fmla="*/ 42735 h 1077552"/>
                    <a:gd name="connsiteX138" fmla="*/ 549815 w 1130206"/>
                    <a:gd name="connsiteY138" fmla="*/ 59919 h 1077552"/>
                    <a:gd name="connsiteX139" fmla="*/ 551794 w 1130206"/>
                    <a:gd name="connsiteY139" fmla="*/ 61988 h 1077552"/>
                    <a:gd name="connsiteX140" fmla="*/ 545946 w 1130206"/>
                    <a:gd name="connsiteY140" fmla="*/ 71795 h 1077552"/>
                    <a:gd name="connsiteX141" fmla="*/ 551164 w 1130206"/>
                    <a:gd name="connsiteY141" fmla="*/ 74404 h 1077552"/>
                    <a:gd name="connsiteX142" fmla="*/ 548555 w 1130206"/>
                    <a:gd name="connsiteY142" fmla="*/ 86640 h 1077552"/>
                    <a:gd name="connsiteX143" fmla="*/ 510858 w 1130206"/>
                    <a:gd name="connsiteY143" fmla="*/ 75124 h 1077552"/>
                    <a:gd name="connsiteX144" fmla="*/ 502042 w 1130206"/>
                    <a:gd name="connsiteY144" fmla="*/ 84390 h 1077552"/>
                    <a:gd name="connsiteX145" fmla="*/ 499882 w 1130206"/>
                    <a:gd name="connsiteY145" fmla="*/ 79082 h 1077552"/>
                    <a:gd name="connsiteX146" fmla="*/ 491425 w 1130206"/>
                    <a:gd name="connsiteY146" fmla="*/ 82141 h 1077552"/>
                    <a:gd name="connsiteX147" fmla="*/ 489086 w 1130206"/>
                    <a:gd name="connsiteY147" fmla="*/ 82861 h 1077552"/>
                    <a:gd name="connsiteX148" fmla="*/ 489086 w 1130206"/>
                    <a:gd name="connsiteY148" fmla="*/ 82861 h 1077552"/>
                    <a:gd name="connsiteX149" fmla="*/ 489086 w 1130206"/>
                    <a:gd name="connsiteY149" fmla="*/ 82861 h 1077552"/>
                    <a:gd name="connsiteX150" fmla="*/ 489086 w 1130206"/>
                    <a:gd name="connsiteY150" fmla="*/ 82861 h 1077552"/>
                    <a:gd name="connsiteX151" fmla="*/ 489086 w 1130206"/>
                    <a:gd name="connsiteY151" fmla="*/ 82861 h 1077552"/>
                    <a:gd name="connsiteX152" fmla="*/ 489086 w 1130206"/>
                    <a:gd name="connsiteY152" fmla="*/ 82861 h 1077552"/>
                    <a:gd name="connsiteX153" fmla="*/ 489086 w 1130206"/>
                    <a:gd name="connsiteY153" fmla="*/ 82861 h 1077552"/>
                    <a:gd name="connsiteX154" fmla="*/ 489086 w 1130206"/>
                    <a:gd name="connsiteY154" fmla="*/ 82861 h 1077552"/>
                    <a:gd name="connsiteX155" fmla="*/ 475501 w 1130206"/>
                    <a:gd name="connsiteY155" fmla="*/ 85920 h 1077552"/>
                    <a:gd name="connsiteX156" fmla="*/ 473971 w 1130206"/>
                    <a:gd name="connsiteY156" fmla="*/ 86640 h 1077552"/>
                    <a:gd name="connsiteX157" fmla="*/ 473971 w 1130206"/>
                    <a:gd name="connsiteY157" fmla="*/ 86640 h 1077552"/>
                    <a:gd name="connsiteX158" fmla="*/ 473971 w 1130206"/>
                    <a:gd name="connsiteY158" fmla="*/ 86640 h 1077552"/>
                    <a:gd name="connsiteX159" fmla="*/ 473971 w 1130206"/>
                    <a:gd name="connsiteY159" fmla="*/ 86640 h 1077552"/>
                    <a:gd name="connsiteX160" fmla="*/ 473971 w 1130206"/>
                    <a:gd name="connsiteY160" fmla="*/ 86640 h 1077552"/>
                    <a:gd name="connsiteX161" fmla="*/ 473971 w 1130206"/>
                    <a:gd name="connsiteY161" fmla="*/ 86640 h 1077552"/>
                    <a:gd name="connsiteX162" fmla="*/ 473971 w 1130206"/>
                    <a:gd name="connsiteY162" fmla="*/ 86640 h 1077552"/>
                    <a:gd name="connsiteX163" fmla="*/ 473971 w 1130206"/>
                    <a:gd name="connsiteY163" fmla="*/ 86640 h 1077552"/>
                    <a:gd name="connsiteX164" fmla="*/ 472082 w 1130206"/>
                    <a:gd name="connsiteY164" fmla="*/ 84570 h 1077552"/>
                    <a:gd name="connsiteX165" fmla="*/ 474961 w 1130206"/>
                    <a:gd name="connsiteY165" fmla="*/ 79532 h 1077552"/>
                    <a:gd name="connsiteX166" fmla="*/ 464975 w 1130206"/>
                    <a:gd name="connsiteY166" fmla="*/ 84121 h 1077552"/>
                    <a:gd name="connsiteX167" fmla="*/ 461286 w 1130206"/>
                    <a:gd name="connsiteY167" fmla="*/ 83491 h 1077552"/>
                    <a:gd name="connsiteX168" fmla="*/ 424489 w 1130206"/>
                    <a:gd name="connsiteY168" fmla="*/ 100855 h 1077552"/>
                    <a:gd name="connsiteX169" fmla="*/ 421610 w 1130206"/>
                    <a:gd name="connsiteY169" fmla="*/ 98875 h 1077552"/>
                    <a:gd name="connsiteX170" fmla="*/ 431686 w 1130206"/>
                    <a:gd name="connsiteY170" fmla="*/ 89069 h 1077552"/>
                    <a:gd name="connsiteX171" fmla="*/ 431596 w 1130206"/>
                    <a:gd name="connsiteY171" fmla="*/ 83851 h 1077552"/>
                    <a:gd name="connsiteX172" fmla="*/ 422329 w 1130206"/>
                    <a:gd name="connsiteY172" fmla="*/ 81691 h 1077552"/>
                    <a:gd name="connsiteX173" fmla="*/ 413603 w 1130206"/>
                    <a:gd name="connsiteY173" fmla="*/ 95636 h 1077552"/>
                    <a:gd name="connsiteX174" fmla="*/ 406135 w 1130206"/>
                    <a:gd name="connsiteY174" fmla="*/ 109312 h 1077552"/>
                    <a:gd name="connsiteX175" fmla="*/ 403796 w 1130206"/>
                    <a:gd name="connsiteY175" fmla="*/ 104363 h 1077552"/>
                    <a:gd name="connsiteX176" fmla="*/ 379774 w 1130206"/>
                    <a:gd name="connsiteY176" fmla="*/ 123167 h 1077552"/>
                    <a:gd name="connsiteX177" fmla="*/ 365649 w 1130206"/>
                    <a:gd name="connsiteY177" fmla="*/ 116779 h 1077552"/>
                    <a:gd name="connsiteX178" fmla="*/ 360791 w 1130206"/>
                    <a:gd name="connsiteY178" fmla="*/ 123887 h 1077552"/>
                    <a:gd name="connsiteX179" fmla="*/ 364030 w 1130206"/>
                    <a:gd name="connsiteY179" fmla="*/ 125326 h 1077552"/>
                    <a:gd name="connsiteX180" fmla="*/ 362680 w 1130206"/>
                    <a:gd name="connsiteY180" fmla="*/ 128925 h 1077552"/>
                    <a:gd name="connsiteX181" fmla="*/ 350265 w 1130206"/>
                    <a:gd name="connsiteY181" fmla="*/ 124246 h 1077552"/>
                    <a:gd name="connsiteX182" fmla="*/ 361331 w 1130206"/>
                    <a:gd name="connsiteY182" fmla="*/ 106703 h 1077552"/>
                    <a:gd name="connsiteX183" fmla="*/ 359082 w 1130206"/>
                    <a:gd name="connsiteY183" fmla="*/ 96806 h 1077552"/>
                    <a:gd name="connsiteX184" fmla="*/ 360701 w 1130206"/>
                    <a:gd name="connsiteY184" fmla="*/ 96086 h 1077552"/>
                    <a:gd name="connsiteX185" fmla="*/ 362321 w 1130206"/>
                    <a:gd name="connsiteY185" fmla="*/ 96806 h 1077552"/>
                    <a:gd name="connsiteX186" fmla="*/ 362231 w 1130206"/>
                    <a:gd name="connsiteY186" fmla="*/ 98695 h 1077552"/>
                    <a:gd name="connsiteX187" fmla="*/ 403346 w 1130206"/>
                    <a:gd name="connsiteY187" fmla="*/ 91228 h 1077552"/>
                    <a:gd name="connsiteX188" fmla="*/ 401637 w 1130206"/>
                    <a:gd name="connsiteY188" fmla="*/ 87989 h 1077552"/>
                    <a:gd name="connsiteX189" fmla="*/ 385532 w 1130206"/>
                    <a:gd name="connsiteY189" fmla="*/ 74764 h 1077552"/>
                    <a:gd name="connsiteX190" fmla="*/ 384993 w 1130206"/>
                    <a:gd name="connsiteY190" fmla="*/ 73414 h 1077552"/>
                    <a:gd name="connsiteX191" fmla="*/ 384993 w 1130206"/>
                    <a:gd name="connsiteY191" fmla="*/ 73414 h 1077552"/>
                    <a:gd name="connsiteX192" fmla="*/ 384993 w 1130206"/>
                    <a:gd name="connsiteY192" fmla="*/ 73414 h 1077552"/>
                    <a:gd name="connsiteX193" fmla="*/ 384993 w 1130206"/>
                    <a:gd name="connsiteY193" fmla="*/ 73414 h 1077552"/>
                    <a:gd name="connsiteX194" fmla="*/ 384993 w 1130206"/>
                    <a:gd name="connsiteY194" fmla="*/ 73414 h 1077552"/>
                    <a:gd name="connsiteX195" fmla="*/ 384993 w 1130206"/>
                    <a:gd name="connsiteY195" fmla="*/ 73414 h 1077552"/>
                    <a:gd name="connsiteX196" fmla="*/ 384993 w 1130206"/>
                    <a:gd name="connsiteY196" fmla="*/ 73414 h 1077552"/>
                    <a:gd name="connsiteX197" fmla="*/ 384993 w 1130206"/>
                    <a:gd name="connsiteY197" fmla="*/ 73414 h 1077552"/>
                    <a:gd name="connsiteX198" fmla="*/ 383283 w 1130206"/>
                    <a:gd name="connsiteY198" fmla="*/ 72874 h 1077552"/>
                    <a:gd name="connsiteX199" fmla="*/ 382923 w 1130206"/>
                    <a:gd name="connsiteY199" fmla="*/ 71165 h 1077552"/>
                    <a:gd name="connsiteX200" fmla="*/ 386432 w 1130206"/>
                    <a:gd name="connsiteY200" fmla="*/ 70985 h 1077552"/>
                    <a:gd name="connsiteX201" fmla="*/ 386162 w 1130206"/>
                    <a:gd name="connsiteY201" fmla="*/ 69276 h 1077552"/>
                    <a:gd name="connsiteX202" fmla="*/ 384543 w 1130206"/>
                    <a:gd name="connsiteY202" fmla="*/ 68556 h 1077552"/>
                    <a:gd name="connsiteX203" fmla="*/ 381484 w 1130206"/>
                    <a:gd name="connsiteY203" fmla="*/ 70265 h 1077552"/>
                    <a:gd name="connsiteX204" fmla="*/ 376446 w 1130206"/>
                    <a:gd name="connsiteY204" fmla="*/ 70265 h 1077552"/>
                    <a:gd name="connsiteX205" fmla="*/ 375906 w 1130206"/>
                    <a:gd name="connsiteY205" fmla="*/ 66757 h 1077552"/>
                    <a:gd name="connsiteX206" fmla="*/ 386162 w 1130206"/>
                    <a:gd name="connsiteY206" fmla="*/ 63428 h 1077552"/>
                    <a:gd name="connsiteX207" fmla="*/ 385982 w 1130206"/>
                    <a:gd name="connsiteY207" fmla="*/ 61718 h 1077552"/>
                    <a:gd name="connsiteX208" fmla="*/ 384453 w 1130206"/>
                    <a:gd name="connsiteY208" fmla="*/ 60909 h 1077552"/>
                    <a:gd name="connsiteX209" fmla="*/ 384093 w 1130206"/>
                    <a:gd name="connsiteY209" fmla="*/ 59199 h 1077552"/>
                    <a:gd name="connsiteX210" fmla="*/ 377525 w 1130206"/>
                    <a:gd name="connsiteY210" fmla="*/ 62708 h 1077552"/>
                    <a:gd name="connsiteX211" fmla="*/ 382653 w 1130206"/>
                    <a:gd name="connsiteY211" fmla="*/ 58210 h 1077552"/>
                    <a:gd name="connsiteX212" fmla="*/ 381664 w 1130206"/>
                    <a:gd name="connsiteY212" fmla="*/ 56860 h 1077552"/>
                    <a:gd name="connsiteX213" fmla="*/ 381664 w 1130206"/>
                    <a:gd name="connsiteY213" fmla="*/ 56860 h 1077552"/>
                    <a:gd name="connsiteX214" fmla="*/ 372397 w 1130206"/>
                    <a:gd name="connsiteY214" fmla="*/ 62528 h 1077552"/>
                    <a:gd name="connsiteX215" fmla="*/ 376176 w 1130206"/>
                    <a:gd name="connsiteY215" fmla="*/ 58479 h 1077552"/>
                    <a:gd name="connsiteX216" fmla="*/ 362590 w 1130206"/>
                    <a:gd name="connsiteY216" fmla="*/ 65767 h 1077552"/>
                    <a:gd name="connsiteX217" fmla="*/ 375276 w 1130206"/>
                    <a:gd name="connsiteY217" fmla="*/ 57400 h 1077552"/>
                    <a:gd name="connsiteX218" fmla="*/ 373477 w 1130206"/>
                    <a:gd name="connsiteY218" fmla="*/ 57220 h 1077552"/>
                    <a:gd name="connsiteX219" fmla="*/ 372037 w 1130206"/>
                    <a:gd name="connsiteY219" fmla="*/ 58390 h 1077552"/>
                    <a:gd name="connsiteX220" fmla="*/ 364300 w 1130206"/>
                    <a:gd name="connsiteY220" fmla="*/ 61808 h 1077552"/>
                    <a:gd name="connsiteX221" fmla="*/ 365020 w 1130206"/>
                    <a:gd name="connsiteY221" fmla="*/ 60099 h 1077552"/>
                    <a:gd name="connsiteX222" fmla="*/ 356023 w 1130206"/>
                    <a:gd name="connsiteY222" fmla="*/ 66037 h 1077552"/>
                    <a:gd name="connsiteX223" fmla="*/ 356473 w 1130206"/>
                    <a:gd name="connsiteY223" fmla="*/ 64327 h 1077552"/>
                    <a:gd name="connsiteX224" fmla="*/ 354763 w 1130206"/>
                    <a:gd name="connsiteY224" fmla="*/ 64777 h 1077552"/>
                    <a:gd name="connsiteX225" fmla="*/ 353953 w 1130206"/>
                    <a:gd name="connsiteY225" fmla="*/ 63878 h 1077552"/>
                    <a:gd name="connsiteX226" fmla="*/ 353953 w 1130206"/>
                    <a:gd name="connsiteY226" fmla="*/ 63878 h 1077552"/>
                    <a:gd name="connsiteX227" fmla="*/ 353953 w 1130206"/>
                    <a:gd name="connsiteY227" fmla="*/ 63878 h 1077552"/>
                    <a:gd name="connsiteX228" fmla="*/ 353953 w 1130206"/>
                    <a:gd name="connsiteY228" fmla="*/ 63878 h 1077552"/>
                    <a:gd name="connsiteX229" fmla="*/ 353953 w 1130206"/>
                    <a:gd name="connsiteY229" fmla="*/ 63878 h 1077552"/>
                    <a:gd name="connsiteX230" fmla="*/ 353953 w 1130206"/>
                    <a:gd name="connsiteY230" fmla="*/ 63878 h 1077552"/>
                    <a:gd name="connsiteX231" fmla="*/ 353953 w 1130206"/>
                    <a:gd name="connsiteY231" fmla="*/ 63878 h 1077552"/>
                    <a:gd name="connsiteX232" fmla="*/ 353953 w 1130206"/>
                    <a:gd name="connsiteY232" fmla="*/ 63878 h 1077552"/>
                    <a:gd name="connsiteX233" fmla="*/ 352334 w 1130206"/>
                    <a:gd name="connsiteY233" fmla="*/ 64507 h 1077552"/>
                    <a:gd name="connsiteX234" fmla="*/ 349005 w 1130206"/>
                    <a:gd name="connsiteY234" fmla="*/ 68646 h 1077552"/>
                    <a:gd name="connsiteX235" fmla="*/ 349005 w 1130206"/>
                    <a:gd name="connsiteY235" fmla="*/ 66847 h 1077552"/>
                    <a:gd name="connsiteX236" fmla="*/ 347386 w 1130206"/>
                    <a:gd name="connsiteY236" fmla="*/ 67566 h 1077552"/>
                    <a:gd name="connsiteX237" fmla="*/ 346936 w 1130206"/>
                    <a:gd name="connsiteY237" fmla="*/ 67386 h 1077552"/>
                    <a:gd name="connsiteX238" fmla="*/ 346936 w 1130206"/>
                    <a:gd name="connsiteY238" fmla="*/ 67386 h 1077552"/>
                    <a:gd name="connsiteX239" fmla="*/ 346936 w 1130206"/>
                    <a:gd name="connsiteY239" fmla="*/ 67386 h 1077552"/>
                    <a:gd name="connsiteX240" fmla="*/ 346936 w 1130206"/>
                    <a:gd name="connsiteY240" fmla="*/ 67386 h 1077552"/>
                    <a:gd name="connsiteX241" fmla="*/ 346936 w 1130206"/>
                    <a:gd name="connsiteY241" fmla="*/ 67386 h 1077552"/>
                    <a:gd name="connsiteX242" fmla="*/ 346936 w 1130206"/>
                    <a:gd name="connsiteY242" fmla="*/ 67386 h 1077552"/>
                    <a:gd name="connsiteX243" fmla="*/ 346936 w 1130206"/>
                    <a:gd name="connsiteY243" fmla="*/ 67386 h 1077552"/>
                    <a:gd name="connsiteX244" fmla="*/ 346936 w 1130206"/>
                    <a:gd name="connsiteY244" fmla="*/ 67386 h 1077552"/>
                    <a:gd name="connsiteX245" fmla="*/ 340818 w 1130206"/>
                    <a:gd name="connsiteY245" fmla="*/ 71255 h 1077552"/>
                    <a:gd name="connsiteX246" fmla="*/ 343697 w 1130206"/>
                    <a:gd name="connsiteY246" fmla="*/ 68466 h 1077552"/>
                    <a:gd name="connsiteX247" fmla="*/ 340098 w 1130206"/>
                    <a:gd name="connsiteY247" fmla="*/ 69995 h 1077552"/>
                    <a:gd name="connsiteX248" fmla="*/ 342168 w 1130206"/>
                    <a:gd name="connsiteY248" fmla="*/ 67206 h 1077552"/>
                    <a:gd name="connsiteX249" fmla="*/ 340368 w 1130206"/>
                    <a:gd name="connsiteY249" fmla="*/ 67476 h 1077552"/>
                    <a:gd name="connsiteX250" fmla="*/ 337579 w 1130206"/>
                    <a:gd name="connsiteY250" fmla="*/ 69276 h 1077552"/>
                    <a:gd name="connsiteX251" fmla="*/ 337669 w 1130206"/>
                    <a:gd name="connsiteY251" fmla="*/ 68736 h 1077552"/>
                    <a:gd name="connsiteX252" fmla="*/ 337669 w 1130206"/>
                    <a:gd name="connsiteY252" fmla="*/ 68736 h 1077552"/>
                    <a:gd name="connsiteX253" fmla="*/ 337669 w 1130206"/>
                    <a:gd name="connsiteY253" fmla="*/ 68736 h 1077552"/>
                    <a:gd name="connsiteX254" fmla="*/ 337669 w 1130206"/>
                    <a:gd name="connsiteY254" fmla="*/ 68736 h 1077552"/>
                    <a:gd name="connsiteX255" fmla="*/ 337669 w 1130206"/>
                    <a:gd name="connsiteY255" fmla="*/ 68736 h 1077552"/>
                    <a:gd name="connsiteX256" fmla="*/ 337669 w 1130206"/>
                    <a:gd name="connsiteY256" fmla="*/ 68736 h 1077552"/>
                    <a:gd name="connsiteX257" fmla="*/ 337669 w 1130206"/>
                    <a:gd name="connsiteY257" fmla="*/ 68736 h 1077552"/>
                    <a:gd name="connsiteX258" fmla="*/ 337669 w 1130206"/>
                    <a:gd name="connsiteY258" fmla="*/ 68736 h 1077552"/>
                    <a:gd name="connsiteX259" fmla="*/ 336140 w 1130206"/>
                    <a:gd name="connsiteY259" fmla="*/ 69546 h 1077552"/>
                    <a:gd name="connsiteX260" fmla="*/ 336320 w 1130206"/>
                    <a:gd name="connsiteY260" fmla="*/ 71255 h 1077552"/>
                    <a:gd name="connsiteX261" fmla="*/ 317516 w 1130206"/>
                    <a:gd name="connsiteY261" fmla="*/ 80792 h 1077552"/>
                    <a:gd name="connsiteX262" fmla="*/ 319226 w 1130206"/>
                    <a:gd name="connsiteY262" fmla="*/ 81242 h 1077552"/>
                    <a:gd name="connsiteX263" fmla="*/ 317786 w 1130206"/>
                    <a:gd name="connsiteY263" fmla="*/ 82411 h 1077552"/>
                    <a:gd name="connsiteX264" fmla="*/ 316167 w 1130206"/>
                    <a:gd name="connsiteY264" fmla="*/ 81781 h 1077552"/>
                    <a:gd name="connsiteX265" fmla="*/ 310499 w 1130206"/>
                    <a:gd name="connsiteY265" fmla="*/ 86280 h 1077552"/>
                    <a:gd name="connsiteX266" fmla="*/ 311668 w 1130206"/>
                    <a:gd name="connsiteY266" fmla="*/ 84750 h 1077552"/>
                    <a:gd name="connsiteX267" fmla="*/ 302851 w 1130206"/>
                    <a:gd name="connsiteY267" fmla="*/ 90778 h 1077552"/>
                    <a:gd name="connsiteX268" fmla="*/ 247161 w 1130206"/>
                    <a:gd name="connsiteY268" fmla="*/ 131174 h 1077552"/>
                    <a:gd name="connsiteX269" fmla="*/ 246531 w 1130206"/>
                    <a:gd name="connsiteY269" fmla="*/ 129555 h 1077552"/>
                    <a:gd name="connsiteX270" fmla="*/ 244822 w 1130206"/>
                    <a:gd name="connsiteY270" fmla="*/ 130364 h 1077552"/>
                    <a:gd name="connsiteX271" fmla="*/ 244912 w 1130206"/>
                    <a:gd name="connsiteY271" fmla="*/ 128745 h 1077552"/>
                    <a:gd name="connsiteX272" fmla="*/ 244912 w 1130206"/>
                    <a:gd name="connsiteY272" fmla="*/ 128745 h 1077552"/>
                    <a:gd name="connsiteX273" fmla="*/ 244912 w 1130206"/>
                    <a:gd name="connsiteY273" fmla="*/ 128745 h 1077552"/>
                    <a:gd name="connsiteX274" fmla="*/ 244912 w 1130206"/>
                    <a:gd name="connsiteY274" fmla="*/ 128745 h 1077552"/>
                    <a:gd name="connsiteX275" fmla="*/ 244912 w 1130206"/>
                    <a:gd name="connsiteY275" fmla="*/ 128745 h 1077552"/>
                    <a:gd name="connsiteX276" fmla="*/ 244912 w 1130206"/>
                    <a:gd name="connsiteY276" fmla="*/ 128745 h 1077552"/>
                    <a:gd name="connsiteX277" fmla="*/ 244912 w 1130206"/>
                    <a:gd name="connsiteY277" fmla="*/ 128745 h 1077552"/>
                    <a:gd name="connsiteX278" fmla="*/ 244912 w 1130206"/>
                    <a:gd name="connsiteY278" fmla="*/ 128745 h 1077552"/>
                    <a:gd name="connsiteX279" fmla="*/ 239424 w 1130206"/>
                    <a:gd name="connsiteY279" fmla="*/ 132973 h 1077552"/>
                    <a:gd name="connsiteX280" fmla="*/ 238524 w 1130206"/>
                    <a:gd name="connsiteY280" fmla="*/ 133513 h 1077552"/>
                    <a:gd name="connsiteX281" fmla="*/ 238524 w 1130206"/>
                    <a:gd name="connsiteY281" fmla="*/ 133513 h 1077552"/>
                    <a:gd name="connsiteX282" fmla="*/ 238524 w 1130206"/>
                    <a:gd name="connsiteY282" fmla="*/ 133513 h 1077552"/>
                    <a:gd name="connsiteX283" fmla="*/ 238524 w 1130206"/>
                    <a:gd name="connsiteY283" fmla="*/ 133513 h 1077552"/>
                    <a:gd name="connsiteX284" fmla="*/ 238524 w 1130206"/>
                    <a:gd name="connsiteY284" fmla="*/ 133513 h 1077552"/>
                    <a:gd name="connsiteX285" fmla="*/ 238524 w 1130206"/>
                    <a:gd name="connsiteY285" fmla="*/ 133513 h 1077552"/>
                    <a:gd name="connsiteX286" fmla="*/ 238524 w 1130206"/>
                    <a:gd name="connsiteY286" fmla="*/ 133513 h 1077552"/>
                    <a:gd name="connsiteX287" fmla="*/ 238524 w 1130206"/>
                    <a:gd name="connsiteY287" fmla="*/ 133513 h 1077552"/>
                    <a:gd name="connsiteX288" fmla="*/ 230877 w 1130206"/>
                    <a:gd name="connsiteY288" fmla="*/ 139451 h 1077552"/>
                    <a:gd name="connsiteX289" fmla="*/ 221970 w 1130206"/>
                    <a:gd name="connsiteY289" fmla="*/ 144399 h 1077552"/>
                    <a:gd name="connsiteX290" fmla="*/ 220710 w 1130206"/>
                    <a:gd name="connsiteY290" fmla="*/ 144399 h 1077552"/>
                    <a:gd name="connsiteX291" fmla="*/ 220710 w 1130206"/>
                    <a:gd name="connsiteY291" fmla="*/ 144399 h 1077552"/>
                    <a:gd name="connsiteX292" fmla="*/ 220710 w 1130206"/>
                    <a:gd name="connsiteY292" fmla="*/ 144399 h 1077552"/>
                    <a:gd name="connsiteX293" fmla="*/ 220710 w 1130206"/>
                    <a:gd name="connsiteY293" fmla="*/ 144399 h 1077552"/>
                    <a:gd name="connsiteX294" fmla="*/ 220710 w 1130206"/>
                    <a:gd name="connsiteY294" fmla="*/ 144399 h 1077552"/>
                    <a:gd name="connsiteX295" fmla="*/ 220710 w 1130206"/>
                    <a:gd name="connsiteY295" fmla="*/ 144399 h 1077552"/>
                    <a:gd name="connsiteX296" fmla="*/ 220710 w 1130206"/>
                    <a:gd name="connsiteY296" fmla="*/ 144399 h 1077552"/>
                    <a:gd name="connsiteX297" fmla="*/ 220710 w 1130206"/>
                    <a:gd name="connsiteY297" fmla="*/ 144399 h 1077552"/>
                    <a:gd name="connsiteX298" fmla="*/ 219091 w 1130206"/>
                    <a:gd name="connsiteY298" fmla="*/ 145389 h 1077552"/>
                    <a:gd name="connsiteX299" fmla="*/ 219810 w 1130206"/>
                    <a:gd name="connsiteY299" fmla="*/ 147008 h 1077552"/>
                    <a:gd name="connsiteX300" fmla="*/ 210544 w 1130206"/>
                    <a:gd name="connsiteY300" fmla="*/ 155016 h 1077552"/>
                    <a:gd name="connsiteX301" fmla="*/ 218911 w 1130206"/>
                    <a:gd name="connsiteY301" fmla="*/ 152227 h 1077552"/>
                    <a:gd name="connsiteX302" fmla="*/ 213873 w 1130206"/>
                    <a:gd name="connsiteY302" fmla="*/ 157085 h 1077552"/>
                    <a:gd name="connsiteX303" fmla="*/ 212973 w 1130206"/>
                    <a:gd name="connsiteY303" fmla="*/ 155555 h 1077552"/>
                    <a:gd name="connsiteX304" fmla="*/ 211174 w 1130206"/>
                    <a:gd name="connsiteY304" fmla="*/ 155825 h 1077552"/>
                    <a:gd name="connsiteX305" fmla="*/ 210634 w 1130206"/>
                    <a:gd name="connsiteY305" fmla="*/ 155915 h 1077552"/>
                    <a:gd name="connsiteX306" fmla="*/ 210634 w 1130206"/>
                    <a:gd name="connsiteY306" fmla="*/ 155915 h 1077552"/>
                    <a:gd name="connsiteX307" fmla="*/ 210634 w 1130206"/>
                    <a:gd name="connsiteY307" fmla="*/ 155915 h 1077552"/>
                    <a:gd name="connsiteX308" fmla="*/ 210634 w 1130206"/>
                    <a:gd name="connsiteY308" fmla="*/ 155915 h 1077552"/>
                    <a:gd name="connsiteX309" fmla="*/ 210634 w 1130206"/>
                    <a:gd name="connsiteY309" fmla="*/ 155915 h 1077552"/>
                    <a:gd name="connsiteX310" fmla="*/ 210634 w 1130206"/>
                    <a:gd name="connsiteY310" fmla="*/ 155915 h 1077552"/>
                    <a:gd name="connsiteX311" fmla="*/ 210634 w 1130206"/>
                    <a:gd name="connsiteY311" fmla="*/ 155915 h 1077552"/>
                    <a:gd name="connsiteX312" fmla="*/ 210634 w 1130206"/>
                    <a:gd name="connsiteY312" fmla="*/ 155915 h 1077552"/>
                    <a:gd name="connsiteX313" fmla="*/ 202986 w 1130206"/>
                    <a:gd name="connsiteY313" fmla="*/ 165272 h 1077552"/>
                    <a:gd name="connsiteX314" fmla="*/ 209104 w 1130206"/>
                    <a:gd name="connsiteY314" fmla="*/ 161044 h 1077552"/>
                    <a:gd name="connsiteX315" fmla="*/ 208115 w 1130206"/>
                    <a:gd name="connsiteY315" fmla="*/ 162573 h 1077552"/>
                    <a:gd name="connsiteX316" fmla="*/ 207665 w 1130206"/>
                    <a:gd name="connsiteY316" fmla="*/ 162753 h 1077552"/>
                    <a:gd name="connsiteX317" fmla="*/ 207665 w 1130206"/>
                    <a:gd name="connsiteY317" fmla="*/ 162753 h 1077552"/>
                    <a:gd name="connsiteX318" fmla="*/ 207665 w 1130206"/>
                    <a:gd name="connsiteY318" fmla="*/ 162753 h 1077552"/>
                    <a:gd name="connsiteX319" fmla="*/ 207665 w 1130206"/>
                    <a:gd name="connsiteY319" fmla="*/ 162753 h 1077552"/>
                    <a:gd name="connsiteX320" fmla="*/ 207665 w 1130206"/>
                    <a:gd name="connsiteY320" fmla="*/ 162753 h 1077552"/>
                    <a:gd name="connsiteX321" fmla="*/ 207665 w 1130206"/>
                    <a:gd name="connsiteY321" fmla="*/ 162753 h 1077552"/>
                    <a:gd name="connsiteX322" fmla="*/ 207665 w 1130206"/>
                    <a:gd name="connsiteY322" fmla="*/ 162753 h 1077552"/>
                    <a:gd name="connsiteX323" fmla="*/ 207665 w 1130206"/>
                    <a:gd name="connsiteY323" fmla="*/ 162753 h 1077552"/>
                    <a:gd name="connsiteX324" fmla="*/ 201187 w 1130206"/>
                    <a:gd name="connsiteY324" fmla="*/ 169321 h 1077552"/>
                    <a:gd name="connsiteX325" fmla="*/ 193810 w 1130206"/>
                    <a:gd name="connsiteY325" fmla="*/ 174989 h 1077552"/>
                    <a:gd name="connsiteX326" fmla="*/ 198578 w 1130206"/>
                    <a:gd name="connsiteY326" fmla="*/ 172470 h 1077552"/>
                    <a:gd name="connsiteX327" fmla="*/ 189941 w 1130206"/>
                    <a:gd name="connsiteY327" fmla="*/ 185335 h 1077552"/>
                    <a:gd name="connsiteX328" fmla="*/ 189221 w 1130206"/>
                    <a:gd name="connsiteY328" fmla="*/ 186954 h 1077552"/>
                    <a:gd name="connsiteX329" fmla="*/ 190841 w 1130206"/>
                    <a:gd name="connsiteY329" fmla="*/ 187764 h 1077552"/>
                    <a:gd name="connsiteX330" fmla="*/ 212703 w 1130206"/>
                    <a:gd name="connsiteY330" fmla="*/ 171750 h 1077552"/>
                    <a:gd name="connsiteX331" fmla="*/ 189851 w 1130206"/>
                    <a:gd name="connsiteY331" fmla="*/ 215834 h 1077552"/>
                    <a:gd name="connsiteX332" fmla="*/ 206855 w 1130206"/>
                    <a:gd name="connsiteY332" fmla="*/ 207737 h 1077552"/>
                    <a:gd name="connsiteX333" fmla="*/ 246351 w 1130206"/>
                    <a:gd name="connsiteY333" fmla="*/ 163293 h 1077552"/>
                    <a:gd name="connsiteX334" fmla="*/ 244912 w 1130206"/>
                    <a:gd name="connsiteY334" fmla="*/ 162303 h 1077552"/>
                    <a:gd name="connsiteX335" fmla="*/ 277120 w 1130206"/>
                    <a:gd name="connsiteY335" fmla="*/ 131714 h 1077552"/>
                    <a:gd name="connsiteX336" fmla="*/ 278110 w 1130206"/>
                    <a:gd name="connsiteY336" fmla="*/ 131354 h 1077552"/>
                    <a:gd name="connsiteX337" fmla="*/ 278110 w 1130206"/>
                    <a:gd name="connsiteY337" fmla="*/ 131354 h 1077552"/>
                    <a:gd name="connsiteX338" fmla="*/ 278110 w 1130206"/>
                    <a:gd name="connsiteY338" fmla="*/ 131354 h 1077552"/>
                    <a:gd name="connsiteX339" fmla="*/ 278110 w 1130206"/>
                    <a:gd name="connsiteY339" fmla="*/ 131354 h 1077552"/>
                    <a:gd name="connsiteX340" fmla="*/ 278110 w 1130206"/>
                    <a:gd name="connsiteY340" fmla="*/ 131354 h 1077552"/>
                    <a:gd name="connsiteX341" fmla="*/ 278110 w 1130206"/>
                    <a:gd name="connsiteY341" fmla="*/ 131354 h 1077552"/>
                    <a:gd name="connsiteX342" fmla="*/ 278110 w 1130206"/>
                    <a:gd name="connsiteY342" fmla="*/ 131354 h 1077552"/>
                    <a:gd name="connsiteX343" fmla="*/ 278110 w 1130206"/>
                    <a:gd name="connsiteY343" fmla="*/ 131354 h 1077552"/>
                    <a:gd name="connsiteX344" fmla="*/ 310409 w 1130206"/>
                    <a:gd name="connsiteY344" fmla="*/ 107242 h 1077552"/>
                    <a:gd name="connsiteX345" fmla="*/ 311848 w 1130206"/>
                    <a:gd name="connsiteY345" fmla="*/ 108322 h 1077552"/>
                    <a:gd name="connsiteX346" fmla="*/ 316976 w 1130206"/>
                    <a:gd name="connsiteY346" fmla="*/ 108502 h 1077552"/>
                    <a:gd name="connsiteX347" fmla="*/ 292055 w 1130206"/>
                    <a:gd name="connsiteY347" fmla="*/ 130724 h 1077552"/>
                    <a:gd name="connsiteX348" fmla="*/ 266864 w 1130206"/>
                    <a:gd name="connsiteY348" fmla="*/ 154296 h 1077552"/>
                    <a:gd name="connsiteX349" fmla="*/ 261556 w 1130206"/>
                    <a:gd name="connsiteY349" fmla="*/ 161943 h 1077552"/>
                    <a:gd name="connsiteX350" fmla="*/ 263085 w 1130206"/>
                    <a:gd name="connsiteY350" fmla="*/ 168511 h 1077552"/>
                    <a:gd name="connsiteX351" fmla="*/ 262995 w 1130206"/>
                    <a:gd name="connsiteY351" fmla="*/ 169141 h 1077552"/>
                    <a:gd name="connsiteX352" fmla="*/ 262995 w 1130206"/>
                    <a:gd name="connsiteY352" fmla="*/ 169141 h 1077552"/>
                    <a:gd name="connsiteX353" fmla="*/ 262995 w 1130206"/>
                    <a:gd name="connsiteY353" fmla="*/ 169141 h 1077552"/>
                    <a:gd name="connsiteX354" fmla="*/ 262995 w 1130206"/>
                    <a:gd name="connsiteY354" fmla="*/ 169141 h 1077552"/>
                    <a:gd name="connsiteX355" fmla="*/ 262995 w 1130206"/>
                    <a:gd name="connsiteY355" fmla="*/ 169141 h 1077552"/>
                    <a:gd name="connsiteX356" fmla="*/ 262995 w 1130206"/>
                    <a:gd name="connsiteY356" fmla="*/ 169141 h 1077552"/>
                    <a:gd name="connsiteX357" fmla="*/ 262995 w 1130206"/>
                    <a:gd name="connsiteY357" fmla="*/ 169141 h 1077552"/>
                    <a:gd name="connsiteX358" fmla="*/ 262995 w 1130206"/>
                    <a:gd name="connsiteY358" fmla="*/ 169141 h 1077552"/>
                    <a:gd name="connsiteX359" fmla="*/ 278650 w 1130206"/>
                    <a:gd name="connsiteY359" fmla="*/ 164462 h 1077552"/>
                    <a:gd name="connsiteX360" fmla="*/ 279280 w 1130206"/>
                    <a:gd name="connsiteY360" fmla="*/ 163923 h 1077552"/>
                    <a:gd name="connsiteX361" fmla="*/ 279280 w 1130206"/>
                    <a:gd name="connsiteY361" fmla="*/ 163923 h 1077552"/>
                    <a:gd name="connsiteX362" fmla="*/ 279280 w 1130206"/>
                    <a:gd name="connsiteY362" fmla="*/ 163923 h 1077552"/>
                    <a:gd name="connsiteX363" fmla="*/ 279280 w 1130206"/>
                    <a:gd name="connsiteY363" fmla="*/ 163923 h 1077552"/>
                    <a:gd name="connsiteX364" fmla="*/ 279280 w 1130206"/>
                    <a:gd name="connsiteY364" fmla="*/ 163923 h 1077552"/>
                    <a:gd name="connsiteX365" fmla="*/ 279280 w 1130206"/>
                    <a:gd name="connsiteY365" fmla="*/ 163923 h 1077552"/>
                    <a:gd name="connsiteX366" fmla="*/ 279280 w 1130206"/>
                    <a:gd name="connsiteY366" fmla="*/ 163923 h 1077552"/>
                    <a:gd name="connsiteX367" fmla="*/ 279280 w 1130206"/>
                    <a:gd name="connsiteY367" fmla="*/ 163923 h 1077552"/>
                    <a:gd name="connsiteX368" fmla="*/ 284408 w 1130206"/>
                    <a:gd name="connsiteY368" fmla="*/ 162753 h 1077552"/>
                    <a:gd name="connsiteX369" fmla="*/ 292865 w 1130206"/>
                    <a:gd name="connsiteY369" fmla="*/ 161673 h 1077552"/>
                    <a:gd name="connsiteX370" fmla="*/ 293045 w 1130206"/>
                    <a:gd name="connsiteY370" fmla="*/ 161673 h 1077552"/>
                    <a:gd name="connsiteX371" fmla="*/ 293045 w 1130206"/>
                    <a:gd name="connsiteY371" fmla="*/ 161673 h 1077552"/>
                    <a:gd name="connsiteX372" fmla="*/ 293045 w 1130206"/>
                    <a:gd name="connsiteY372" fmla="*/ 161673 h 1077552"/>
                    <a:gd name="connsiteX373" fmla="*/ 293045 w 1130206"/>
                    <a:gd name="connsiteY373" fmla="*/ 161673 h 1077552"/>
                    <a:gd name="connsiteX374" fmla="*/ 293045 w 1130206"/>
                    <a:gd name="connsiteY374" fmla="*/ 161673 h 1077552"/>
                    <a:gd name="connsiteX375" fmla="*/ 293045 w 1130206"/>
                    <a:gd name="connsiteY375" fmla="*/ 161673 h 1077552"/>
                    <a:gd name="connsiteX376" fmla="*/ 293045 w 1130206"/>
                    <a:gd name="connsiteY376" fmla="*/ 161673 h 1077552"/>
                    <a:gd name="connsiteX377" fmla="*/ 293045 w 1130206"/>
                    <a:gd name="connsiteY377" fmla="*/ 161673 h 1077552"/>
                    <a:gd name="connsiteX378" fmla="*/ 290706 w 1130206"/>
                    <a:gd name="connsiteY378" fmla="*/ 164372 h 1077552"/>
                    <a:gd name="connsiteX379" fmla="*/ 294214 w 1130206"/>
                    <a:gd name="connsiteY379" fmla="*/ 167161 h 1077552"/>
                    <a:gd name="connsiteX380" fmla="*/ 294934 w 1130206"/>
                    <a:gd name="connsiteY380" fmla="*/ 168961 h 1077552"/>
                    <a:gd name="connsiteX381" fmla="*/ 293405 w 1130206"/>
                    <a:gd name="connsiteY381" fmla="*/ 169950 h 1077552"/>
                    <a:gd name="connsiteX382" fmla="*/ 289896 w 1130206"/>
                    <a:gd name="connsiteY382" fmla="*/ 169411 h 1077552"/>
                    <a:gd name="connsiteX383" fmla="*/ 276850 w 1130206"/>
                    <a:gd name="connsiteY383" fmla="*/ 174899 h 1077552"/>
                    <a:gd name="connsiteX384" fmla="*/ 264345 w 1130206"/>
                    <a:gd name="connsiteY384" fmla="*/ 174539 h 1077552"/>
                    <a:gd name="connsiteX385" fmla="*/ 254268 w 1130206"/>
                    <a:gd name="connsiteY385" fmla="*/ 184525 h 1077552"/>
                    <a:gd name="connsiteX386" fmla="*/ 255078 w 1130206"/>
                    <a:gd name="connsiteY386" fmla="*/ 186145 h 1077552"/>
                    <a:gd name="connsiteX387" fmla="*/ 256787 w 1130206"/>
                    <a:gd name="connsiteY387" fmla="*/ 186055 h 1077552"/>
                    <a:gd name="connsiteX388" fmla="*/ 244552 w 1130206"/>
                    <a:gd name="connsiteY388" fmla="*/ 199910 h 1077552"/>
                    <a:gd name="connsiteX389" fmla="*/ 243922 w 1130206"/>
                    <a:gd name="connsiteY389" fmla="*/ 192982 h 1077552"/>
                    <a:gd name="connsiteX390" fmla="*/ 219810 w 1130206"/>
                    <a:gd name="connsiteY390" fmla="*/ 221772 h 1077552"/>
                    <a:gd name="connsiteX391" fmla="*/ 207215 w 1130206"/>
                    <a:gd name="connsiteY391" fmla="*/ 228070 h 1077552"/>
                    <a:gd name="connsiteX392" fmla="*/ 205865 w 1130206"/>
                    <a:gd name="connsiteY392" fmla="*/ 226810 h 1077552"/>
                    <a:gd name="connsiteX393" fmla="*/ 206225 w 1130206"/>
                    <a:gd name="connsiteY393" fmla="*/ 225101 h 1077552"/>
                    <a:gd name="connsiteX394" fmla="*/ 207665 w 1130206"/>
                    <a:gd name="connsiteY394" fmla="*/ 224201 h 1077552"/>
                    <a:gd name="connsiteX395" fmla="*/ 207035 w 1130206"/>
                    <a:gd name="connsiteY395" fmla="*/ 222582 h 1077552"/>
                    <a:gd name="connsiteX396" fmla="*/ 184543 w 1130206"/>
                    <a:gd name="connsiteY396" fmla="*/ 233558 h 1077552"/>
                    <a:gd name="connsiteX397" fmla="*/ 182833 w 1130206"/>
                    <a:gd name="connsiteY397" fmla="*/ 232928 h 1077552"/>
                    <a:gd name="connsiteX398" fmla="*/ 181124 w 1130206"/>
                    <a:gd name="connsiteY398" fmla="*/ 227800 h 1077552"/>
                    <a:gd name="connsiteX399" fmla="*/ 172307 w 1130206"/>
                    <a:gd name="connsiteY399" fmla="*/ 231399 h 1077552"/>
                    <a:gd name="connsiteX400" fmla="*/ 174376 w 1130206"/>
                    <a:gd name="connsiteY400" fmla="*/ 228070 h 1077552"/>
                    <a:gd name="connsiteX401" fmla="*/ 172757 w 1130206"/>
                    <a:gd name="connsiteY401" fmla="*/ 224921 h 1077552"/>
                    <a:gd name="connsiteX402" fmla="*/ 188501 w 1130206"/>
                    <a:gd name="connsiteY402" fmla="*/ 205848 h 1077552"/>
                    <a:gd name="connsiteX403" fmla="*/ 187242 w 1130206"/>
                    <a:gd name="connsiteY403" fmla="*/ 204678 h 1077552"/>
                    <a:gd name="connsiteX404" fmla="*/ 196059 w 1130206"/>
                    <a:gd name="connsiteY404" fmla="*/ 192892 h 1077552"/>
                    <a:gd name="connsiteX405" fmla="*/ 161061 w 1130206"/>
                    <a:gd name="connsiteY405" fmla="*/ 236077 h 1077552"/>
                    <a:gd name="connsiteX406" fmla="*/ 159891 w 1130206"/>
                    <a:gd name="connsiteY406" fmla="*/ 234638 h 1077552"/>
                    <a:gd name="connsiteX407" fmla="*/ 155393 w 1130206"/>
                    <a:gd name="connsiteY407" fmla="*/ 238866 h 1077552"/>
                    <a:gd name="connsiteX408" fmla="*/ 154583 w 1130206"/>
                    <a:gd name="connsiteY408" fmla="*/ 237157 h 1077552"/>
                    <a:gd name="connsiteX409" fmla="*/ 143337 w 1130206"/>
                    <a:gd name="connsiteY409" fmla="*/ 247773 h 1077552"/>
                    <a:gd name="connsiteX410" fmla="*/ 145586 w 1130206"/>
                    <a:gd name="connsiteY410" fmla="*/ 243095 h 1077552"/>
                    <a:gd name="connsiteX411" fmla="*/ 135510 w 1130206"/>
                    <a:gd name="connsiteY411" fmla="*/ 254341 h 1077552"/>
                    <a:gd name="connsiteX412" fmla="*/ 137039 w 1130206"/>
                    <a:gd name="connsiteY412" fmla="*/ 255061 h 1077552"/>
                    <a:gd name="connsiteX413" fmla="*/ 133081 w 1130206"/>
                    <a:gd name="connsiteY413" fmla="*/ 258209 h 1077552"/>
                    <a:gd name="connsiteX414" fmla="*/ 133351 w 1130206"/>
                    <a:gd name="connsiteY414" fmla="*/ 256500 h 1077552"/>
                    <a:gd name="connsiteX415" fmla="*/ 117696 w 1130206"/>
                    <a:gd name="connsiteY415" fmla="*/ 272514 h 1077552"/>
                    <a:gd name="connsiteX416" fmla="*/ 112838 w 1130206"/>
                    <a:gd name="connsiteY416" fmla="*/ 276113 h 1077552"/>
                    <a:gd name="connsiteX417" fmla="*/ 112748 w 1130206"/>
                    <a:gd name="connsiteY417" fmla="*/ 278272 h 1077552"/>
                    <a:gd name="connsiteX418" fmla="*/ 108519 w 1130206"/>
                    <a:gd name="connsiteY418" fmla="*/ 279532 h 1077552"/>
                    <a:gd name="connsiteX419" fmla="*/ 108250 w 1130206"/>
                    <a:gd name="connsiteY419" fmla="*/ 277193 h 1077552"/>
                    <a:gd name="connsiteX420" fmla="*/ 106270 w 1130206"/>
                    <a:gd name="connsiteY420" fmla="*/ 278093 h 1077552"/>
                    <a:gd name="connsiteX421" fmla="*/ 102582 w 1130206"/>
                    <a:gd name="connsiteY421" fmla="*/ 286640 h 1077552"/>
                    <a:gd name="connsiteX422" fmla="*/ 100422 w 1130206"/>
                    <a:gd name="connsiteY422" fmla="*/ 287089 h 1077552"/>
                    <a:gd name="connsiteX423" fmla="*/ 99613 w 1130206"/>
                    <a:gd name="connsiteY423" fmla="*/ 285020 h 1077552"/>
                    <a:gd name="connsiteX424" fmla="*/ 91605 w 1130206"/>
                    <a:gd name="connsiteY424" fmla="*/ 294917 h 1077552"/>
                    <a:gd name="connsiteX425" fmla="*/ 91515 w 1130206"/>
                    <a:gd name="connsiteY425" fmla="*/ 295456 h 1077552"/>
                    <a:gd name="connsiteX426" fmla="*/ 91515 w 1130206"/>
                    <a:gd name="connsiteY426" fmla="*/ 295456 h 1077552"/>
                    <a:gd name="connsiteX427" fmla="*/ 91515 w 1130206"/>
                    <a:gd name="connsiteY427" fmla="*/ 295456 h 1077552"/>
                    <a:gd name="connsiteX428" fmla="*/ 91515 w 1130206"/>
                    <a:gd name="connsiteY428" fmla="*/ 295456 h 1077552"/>
                    <a:gd name="connsiteX429" fmla="*/ 91515 w 1130206"/>
                    <a:gd name="connsiteY429" fmla="*/ 295456 h 1077552"/>
                    <a:gd name="connsiteX430" fmla="*/ 91515 w 1130206"/>
                    <a:gd name="connsiteY430" fmla="*/ 295456 h 1077552"/>
                    <a:gd name="connsiteX431" fmla="*/ 91515 w 1130206"/>
                    <a:gd name="connsiteY431" fmla="*/ 295456 h 1077552"/>
                    <a:gd name="connsiteX432" fmla="*/ 91515 w 1130206"/>
                    <a:gd name="connsiteY432" fmla="*/ 295456 h 1077552"/>
                    <a:gd name="connsiteX433" fmla="*/ 75231 w 1130206"/>
                    <a:gd name="connsiteY433" fmla="*/ 343410 h 1077552"/>
                    <a:gd name="connsiteX434" fmla="*/ 70823 w 1130206"/>
                    <a:gd name="connsiteY434" fmla="*/ 342600 h 1077552"/>
                    <a:gd name="connsiteX435" fmla="*/ 69743 w 1130206"/>
                    <a:gd name="connsiteY435" fmla="*/ 342870 h 1077552"/>
                    <a:gd name="connsiteX436" fmla="*/ 69743 w 1130206"/>
                    <a:gd name="connsiteY436" fmla="*/ 342870 h 1077552"/>
                    <a:gd name="connsiteX437" fmla="*/ 69743 w 1130206"/>
                    <a:gd name="connsiteY437" fmla="*/ 342870 h 1077552"/>
                    <a:gd name="connsiteX438" fmla="*/ 69743 w 1130206"/>
                    <a:gd name="connsiteY438" fmla="*/ 342870 h 1077552"/>
                    <a:gd name="connsiteX439" fmla="*/ 69743 w 1130206"/>
                    <a:gd name="connsiteY439" fmla="*/ 342870 h 1077552"/>
                    <a:gd name="connsiteX440" fmla="*/ 69743 w 1130206"/>
                    <a:gd name="connsiteY440" fmla="*/ 342870 h 1077552"/>
                    <a:gd name="connsiteX441" fmla="*/ 69743 w 1130206"/>
                    <a:gd name="connsiteY441" fmla="*/ 342870 h 1077552"/>
                    <a:gd name="connsiteX442" fmla="*/ 69743 w 1130206"/>
                    <a:gd name="connsiteY442" fmla="*/ 342870 h 1077552"/>
                    <a:gd name="connsiteX443" fmla="*/ 64255 w 1130206"/>
                    <a:gd name="connsiteY443" fmla="*/ 339181 h 1077552"/>
                    <a:gd name="connsiteX444" fmla="*/ 37175 w 1130206"/>
                    <a:gd name="connsiteY444" fmla="*/ 410616 h 1077552"/>
                    <a:gd name="connsiteX445" fmla="*/ 39334 w 1130206"/>
                    <a:gd name="connsiteY445" fmla="*/ 410256 h 1077552"/>
                    <a:gd name="connsiteX446" fmla="*/ 41133 w 1130206"/>
                    <a:gd name="connsiteY446" fmla="*/ 411606 h 1077552"/>
                    <a:gd name="connsiteX447" fmla="*/ 39964 w 1130206"/>
                    <a:gd name="connsiteY447" fmla="*/ 420782 h 1077552"/>
                    <a:gd name="connsiteX448" fmla="*/ 50940 w 1130206"/>
                    <a:gd name="connsiteY448" fmla="*/ 414755 h 1077552"/>
                    <a:gd name="connsiteX449" fmla="*/ 93135 w 1130206"/>
                    <a:gd name="connsiteY449" fmla="*/ 343859 h 1077552"/>
                    <a:gd name="connsiteX450" fmla="*/ 96914 w 1130206"/>
                    <a:gd name="connsiteY450" fmla="*/ 346019 h 1077552"/>
                    <a:gd name="connsiteX451" fmla="*/ 97723 w 1130206"/>
                    <a:gd name="connsiteY451" fmla="*/ 348088 h 1077552"/>
                    <a:gd name="connsiteX452" fmla="*/ 112388 w 1130206"/>
                    <a:gd name="connsiteY452" fmla="*/ 335582 h 1077552"/>
                    <a:gd name="connsiteX453" fmla="*/ 114637 w 1130206"/>
                    <a:gd name="connsiteY453" fmla="*/ 335762 h 1077552"/>
                    <a:gd name="connsiteX454" fmla="*/ 117336 w 1130206"/>
                    <a:gd name="connsiteY454" fmla="*/ 368151 h 1077552"/>
                    <a:gd name="connsiteX455" fmla="*/ 124894 w 1130206"/>
                    <a:gd name="connsiteY455" fmla="*/ 382906 h 1077552"/>
                    <a:gd name="connsiteX456" fmla="*/ 119406 w 1130206"/>
                    <a:gd name="connsiteY456" fmla="*/ 404858 h 1077552"/>
                    <a:gd name="connsiteX457" fmla="*/ 133081 w 1130206"/>
                    <a:gd name="connsiteY457" fmla="*/ 378317 h 1077552"/>
                    <a:gd name="connsiteX458" fmla="*/ 136860 w 1130206"/>
                    <a:gd name="connsiteY458" fmla="*/ 383446 h 1077552"/>
                    <a:gd name="connsiteX459" fmla="*/ 132541 w 1130206"/>
                    <a:gd name="connsiteY459" fmla="*/ 362753 h 1077552"/>
                    <a:gd name="connsiteX460" fmla="*/ 138119 w 1130206"/>
                    <a:gd name="connsiteY460" fmla="*/ 320648 h 1077552"/>
                    <a:gd name="connsiteX461" fmla="*/ 136140 w 1130206"/>
                    <a:gd name="connsiteY461" fmla="*/ 329644 h 1077552"/>
                    <a:gd name="connsiteX462" fmla="*/ 139289 w 1130206"/>
                    <a:gd name="connsiteY462" fmla="*/ 326765 h 1077552"/>
                    <a:gd name="connsiteX463" fmla="*/ 143247 w 1130206"/>
                    <a:gd name="connsiteY463" fmla="*/ 352137 h 1077552"/>
                    <a:gd name="connsiteX464" fmla="*/ 148376 w 1130206"/>
                    <a:gd name="connsiteY464" fmla="*/ 395231 h 1077552"/>
                    <a:gd name="connsiteX465" fmla="*/ 146756 w 1130206"/>
                    <a:gd name="connsiteY465" fmla="*/ 396851 h 1077552"/>
                    <a:gd name="connsiteX466" fmla="*/ 147746 w 1130206"/>
                    <a:gd name="connsiteY466" fmla="*/ 401169 h 1077552"/>
                    <a:gd name="connsiteX467" fmla="*/ 156383 w 1130206"/>
                    <a:gd name="connsiteY467" fmla="*/ 402969 h 1077552"/>
                    <a:gd name="connsiteX468" fmla="*/ 154583 w 1130206"/>
                    <a:gd name="connsiteY468" fmla="*/ 404408 h 1077552"/>
                    <a:gd name="connsiteX469" fmla="*/ 150445 w 1130206"/>
                    <a:gd name="connsiteY469" fmla="*/ 402429 h 1077552"/>
                    <a:gd name="connsiteX470" fmla="*/ 145946 w 1130206"/>
                    <a:gd name="connsiteY470" fmla="*/ 418083 h 1077552"/>
                    <a:gd name="connsiteX471" fmla="*/ 147656 w 1130206"/>
                    <a:gd name="connsiteY471" fmla="*/ 416464 h 1077552"/>
                    <a:gd name="connsiteX472" fmla="*/ 149275 w 1130206"/>
                    <a:gd name="connsiteY472" fmla="*/ 418263 h 1077552"/>
                    <a:gd name="connsiteX473" fmla="*/ 149095 w 1130206"/>
                    <a:gd name="connsiteY473" fmla="*/ 420603 h 1077552"/>
                    <a:gd name="connsiteX474" fmla="*/ 150625 w 1130206"/>
                    <a:gd name="connsiteY474" fmla="*/ 418983 h 1077552"/>
                    <a:gd name="connsiteX475" fmla="*/ 151974 w 1130206"/>
                    <a:gd name="connsiteY475" fmla="*/ 420872 h 1077552"/>
                    <a:gd name="connsiteX476" fmla="*/ 153324 w 1130206"/>
                    <a:gd name="connsiteY476" fmla="*/ 411696 h 1077552"/>
                    <a:gd name="connsiteX477" fmla="*/ 155303 w 1130206"/>
                    <a:gd name="connsiteY477" fmla="*/ 412775 h 1077552"/>
                    <a:gd name="connsiteX478" fmla="*/ 157192 w 1130206"/>
                    <a:gd name="connsiteY478" fmla="*/ 411606 h 1077552"/>
                    <a:gd name="connsiteX479" fmla="*/ 156383 w 1130206"/>
                    <a:gd name="connsiteY479" fmla="*/ 407017 h 1077552"/>
                    <a:gd name="connsiteX480" fmla="*/ 158182 w 1130206"/>
                    <a:gd name="connsiteY480" fmla="*/ 405758 h 1077552"/>
                    <a:gd name="connsiteX481" fmla="*/ 160161 w 1130206"/>
                    <a:gd name="connsiteY481" fmla="*/ 406837 h 1077552"/>
                    <a:gd name="connsiteX482" fmla="*/ 162051 w 1130206"/>
                    <a:gd name="connsiteY482" fmla="*/ 402879 h 1077552"/>
                    <a:gd name="connsiteX483" fmla="*/ 156653 w 1130206"/>
                    <a:gd name="connsiteY483" fmla="*/ 395771 h 1077552"/>
                    <a:gd name="connsiteX484" fmla="*/ 161061 w 1130206"/>
                    <a:gd name="connsiteY484" fmla="*/ 390733 h 1077552"/>
                    <a:gd name="connsiteX485" fmla="*/ 162770 w 1130206"/>
                    <a:gd name="connsiteY485" fmla="*/ 377598 h 1077552"/>
                    <a:gd name="connsiteX486" fmla="*/ 164840 w 1130206"/>
                    <a:gd name="connsiteY486" fmla="*/ 383895 h 1077552"/>
                    <a:gd name="connsiteX487" fmla="*/ 165470 w 1130206"/>
                    <a:gd name="connsiteY487" fmla="*/ 381736 h 1077552"/>
                    <a:gd name="connsiteX488" fmla="*/ 166999 w 1130206"/>
                    <a:gd name="connsiteY488" fmla="*/ 383356 h 1077552"/>
                    <a:gd name="connsiteX489" fmla="*/ 167449 w 1130206"/>
                    <a:gd name="connsiteY489" fmla="*/ 381106 h 1077552"/>
                    <a:gd name="connsiteX490" fmla="*/ 169518 w 1130206"/>
                    <a:gd name="connsiteY490" fmla="*/ 381916 h 1077552"/>
                    <a:gd name="connsiteX491" fmla="*/ 169608 w 1130206"/>
                    <a:gd name="connsiteY491" fmla="*/ 379667 h 1077552"/>
                    <a:gd name="connsiteX492" fmla="*/ 167899 w 1130206"/>
                    <a:gd name="connsiteY492" fmla="*/ 378317 h 1077552"/>
                    <a:gd name="connsiteX493" fmla="*/ 181214 w 1130206"/>
                    <a:gd name="connsiteY493" fmla="*/ 376338 h 1077552"/>
                    <a:gd name="connsiteX494" fmla="*/ 182294 w 1130206"/>
                    <a:gd name="connsiteY494" fmla="*/ 377778 h 1077552"/>
                    <a:gd name="connsiteX495" fmla="*/ 182294 w 1130206"/>
                    <a:gd name="connsiteY495" fmla="*/ 377778 h 1077552"/>
                    <a:gd name="connsiteX496" fmla="*/ 182294 w 1130206"/>
                    <a:gd name="connsiteY496" fmla="*/ 377778 h 1077552"/>
                    <a:gd name="connsiteX497" fmla="*/ 182294 w 1130206"/>
                    <a:gd name="connsiteY497" fmla="*/ 377778 h 1077552"/>
                    <a:gd name="connsiteX498" fmla="*/ 182294 w 1130206"/>
                    <a:gd name="connsiteY498" fmla="*/ 377778 h 1077552"/>
                    <a:gd name="connsiteX499" fmla="*/ 182294 w 1130206"/>
                    <a:gd name="connsiteY499" fmla="*/ 377778 h 1077552"/>
                    <a:gd name="connsiteX500" fmla="*/ 182294 w 1130206"/>
                    <a:gd name="connsiteY500" fmla="*/ 377778 h 1077552"/>
                    <a:gd name="connsiteX501" fmla="*/ 182294 w 1130206"/>
                    <a:gd name="connsiteY501" fmla="*/ 377778 h 1077552"/>
                    <a:gd name="connsiteX502" fmla="*/ 184543 w 1130206"/>
                    <a:gd name="connsiteY502" fmla="*/ 377418 h 1077552"/>
                    <a:gd name="connsiteX503" fmla="*/ 180404 w 1130206"/>
                    <a:gd name="connsiteY503" fmla="*/ 382636 h 1077552"/>
                    <a:gd name="connsiteX504" fmla="*/ 197858 w 1130206"/>
                    <a:gd name="connsiteY504" fmla="*/ 374179 h 1077552"/>
                    <a:gd name="connsiteX505" fmla="*/ 199927 w 1130206"/>
                    <a:gd name="connsiteY505" fmla="*/ 373099 h 1077552"/>
                    <a:gd name="connsiteX506" fmla="*/ 200287 w 1130206"/>
                    <a:gd name="connsiteY506" fmla="*/ 370940 h 1077552"/>
                    <a:gd name="connsiteX507" fmla="*/ 234025 w 1130206"/>
                    <a:gd name="connsiteY507" fmla="*/ 312730 h 1077552"/>
                    <a:gd name="connsiteX508" fmla="*/ 236185 w 1130206"/>
                    <a:gd name="connsiteY508" fmla="*/ 312910 h 1077552"/>
                    <a:gd name="connsiteX509" fmla="*/ 235015 w 1130206"/>
                    <a:gd name="connsiteY509" fmla="*/ 317229 h 1077552"/>
                    <a:gd name="connsiteX510" fmla="*/ 236365 w 1130206"/>
                    <a:gd name="connsiteY510" fmla="*/ 319028 h 1077552"/>
                    <a:gd name="connsiteX511" fmla="*/ 245272 w 1130206"/>
                    <a:gd name="connsiteY511" fmla="*/ 319928 h 1077552"/>
                    <a:gd name="connsiteX512" fmla="*/ 235825 w 1130206"/>
                    <a:gd name="connsiteY512" fmla="*/ 326496 h 1077552"/>
                    <a:gd name="connsiteX513" fmla="*/ 238794 w 1130206"/>
                    <a:gd name="connsiteY513" fmla="*/ 335942 h 1077552"/>
                    <a:gd name="connsiteX514" fmla="*/ 240143 w 1130206"/>
                    <a:gd name="connsiteY514" fmla="*/ 337832 h 1077552"/>
                    <a:gd name="connsiteX515" fmla="*/ 258857 w 1130206"/>
                    <a:gd name="connsiteY515" fmla="*/ 330544 h 1077552"/>
                    <a:gd name="connsiteX516" fmla="*/ 259756 w 1130206"/>
                    <a:gd name="connsiteY516" fmla="*/ 328475 h 1077552"/>
                    <a:gd name="connsiteX517" fmla="*/ 258317 w 1130206"/>
                    <a:gd name="connsiteY517" fmla="*/ 326765 h 1077552"/>
                    <a:gd name="connsiteX518" fmla="*/ 251749 w 1130206"/>
                    <a:gd name="connsiteY518" fmla="*/ 327665 h 1077552"/>
                    <a:gd name="connsiteX519" fmla="*/ 249500 w 1130206"/>
                    <a:gd name="connsiteY519" fmla="*/ 321367 h 1077552"/>
                    <a:gd name="connsiteX520" fmla="*/ 251479 w 1130206"/>
                    <a:gd name="connsiteY520" fmla="*/ 322447 h 1077552"/>
                    <a:gd name="connsiteX521" fmla="*/ 285487 w 1130206"/>
                    <a:gd name="connsiteY521" fmla="*/ 308322 h 1077552"/>
                    <a:gd name="connsiteX522" fmla="*/ 273162 w 1130206"/>
                    <a:gd name="connsiteY522" fmla="*/ 313630 h 1077552"/>
                    <a:gd name="connsiteX523" fmla="*/ 272892 w 1130206"/>
                    <a:gd name="connsiteY523" fmla="*/ 315789 h 1077552"/>
                    <a:gd name="connsiteX524" fmla="*/ 274421 w 1130206"/>
                    <a:gd name="connsiteY524" fmla="*/ 317589 h 1077552"/>
                    <a:gd name="connsiteX525" fmla="*/ 274061 w 1130206"/>
                    <a:gd name="connsiteY525" fmla="*/ 319748 h 1077552"/>
                    <a:gd name="connsiteX526" fmla="*/ 261556 w 1130206"/>
                    <a:gd name="connsiteY526" fmla="*/ 328925 h 1077552"/>
                    <a:gd name="connsiteX527" fmla="*/ 267404 w 1130206"/>
                    <a:gd name="connsiteY527" fmla="*/ 338011 h 1077552"/>
                    <a:gd name="connsiteX528" fmla="*/ 276850 w 1130206"/>
                    <a:gd name="connsiteY528" fmla="*/ 372469 h 1077552"/>
                    <a:gd name="connsiteX529" fmla="*/ 252019 w 1130206"/>
                    <a:gd name="connsiteY529" fmla="*/ 373369 h 1077552"/>
                    <a:gd name="connsiteX530" fmla="*/ 239514 w 1130206"/>
                    <a:gd name="connsiteY530" fmla="*/ 363203 h 1077552"/>
                    <a:gd name="connsiteX531" fmla="*/ 227548 w 1130206"/>
                    <a:gd name="connsiteY531" fmla="*/ 364012 h 1077552"/>
                    <a:gd name="connsiteX532" fmla="*/ 201277 w 1130206"/>
                    <a:gd name="connsiteY532" fmla="*/ 373099 h 1077552"/>
                    <a:gd name="connsiteX533" fmla="*/ 201457 w 1130206"/>
                    <a:gd name="connsiteY533" fmla="*/ 375348 h 1077552"/>
                    <a:gd name="connsiteX534" fmla="*/ 203256 w 1130206"/>
                    <a:gd name="connsiteY534" fmla="*/ 376518 h 1077552"/>
                    <a:gd name="connsiteX535" fmla="*/ 179685 w 1130206"/>
                    <a:gd name="connsiteY535" fmla="*/ 387134 h 1077552"/>
                    <a:gd name="connsiteX536" fmla="*/ 179864 w 1130206"/>
                    <a:gd name="connsiteY536" fmla="*/ 399910 h 1077552"/>
                    <a:gd name="connsiteX537" fmla="*/ 177705 w 1130206"/>
                    <a:gd name="connsiteY537" fmla="*/ 399190 h 1077552"/>
                    <a:gd name="connsiteX538" fmla="*/ 176536 w 1130206"/>
                    <a:gd name="connsiteY538" fmla="*/ 403419 h 1077552"/>
                    <a:gd name="connsiteX539" fmla="*/ 178695 w 1130206"/>
                    <a:gd name="connsiteY539" fmla="*/ 403958 h 1077552"/>
                    <a:gd name="connsiteX540" fmla="*/ 180044 w 1130206"/>
                    <a:gd name="connsiteY540" fmla="*/ 414935 h 1077552"/>
                    <a:gd name="connsiteX541" fmla="*/ 181844 w 1130206"/>
                    <a:gd name="connsiteY541" fmla="*/ 416464 h 1077552"/>
                    <a:gd name="connsiteX542" fmla="*/ 184003 w 1130206"/>
                    <a:gd name="connsiteY542" fmla="*/ 416104 h 1077552"/>
                    <a:gd name="connsiteX543" fmla="*/ 180404 w 1130206"/>
                    <a:gd name="connsiteY543" fmla="*/ 418893 h 1077552"/>
                    <a:gd name="connsiteX544" fmla="*/ 191111 w 1130206"/>
                    <a:gd name="connsiteY544" fmla="*/ 424831 h 1077552"/>
                    <a:gd name="connsiteX545" fmla="*/ 202806 w 1130206"/>
                    <a:gd name="connsiteY545" fmla="*/ 418533 h 1077552"/>
                    <a:gd name="connsiteX546" fmla="*/ 215132 w 1130206"/>
                    <a:gd name="connsiteY546" fmla="*/ 425461 h 1077552"/>
                    <a:gd name="connsiteX547" fmla="*/ 224939 w 1130206"/>
                    <a:gd name="connsiteY547" fmla="*/ 419433 h 1077552"/>
                    <a:gd name="connsiteX548" fmla="*/ 233216 w 1130206"/>
                    <a:gd name="connsiteY548" fmla="*/ 419523 h 1077552"/>
                    <a:gd name="connsiteX549" fmla="*/ 233756 w 1130206"/>
                    <a:gd name="connsiteY549" fmla="*/ 421772 h 1077552"/>
                    <a:gd name="connsiteX550" fmla="*/ 220800 w 1130206"/>
                    <a:gd name="connsiteY550" fmla="*/ 455690 h 1077552"/>
                    <a:gd name="connsiteX551" fmla="*/ 201187 w 1130206"/>
                    <a:gd name="connsiteY551" fmla="*/ 480611 h 1077552"/>
                    <a:gd name="connsiteX552" fmla="*/ 200197 w 1130206"/>
                    <a:gd name="connsiteY552" fmla="*/ 480701 h 1077552"/>
                    <a:gd name="connsiteX553" fmla="*/ 200197 w 1130206"/>
                    <a:gd name="connsiteY553" fmla="*/ 480701 h 1077552"/>
                    <a:gd name="connsiteX554" fmla="*/ 200197 w 1130206"/>
                    <a:gd name="connsiteY554" fmla="*/ 480701 h 1077552"/>
                    <a:gd name="connsiteX555" fmla="*/ 200197 w 1130206"/>
                    <a:gd name="connsiteY555" fmla="*/ 480701 h 1077552"/>
                    <a:gd name="connsiteX556" fmla="*/ 200197 w 1130206"/>
                    <a:gd name="connsiteY556" fmla="*/ 480701 h 1077552"/>
                    <a:gd name="connsiteX557" fmla="*/ 200197 w 1130206"/>
                    <a:gd name="connsiteY557" fmla="*/ 480701 h 1077552"/>
                    <a:gd name="connsiteX558" fmla="*/ 200197 w 1130206"/>
                    <a:gd name="connsiteY558" fmla="*/ 480701 h 1077552"/>
                    <a:gd name="connsiteX559" fmla="*/ 200197 w 1130206"/>
                    <a:gd name="connsiteY559" fmla="*/ 480701 h 1077552"/>
                    <a:gd name="connsiteX560" fmla="*/ 194979 w 1130206"/>
                    <a:gd name="connsiteY560" fmla="*/ 476113 h 1077552"/>
                    <a:gd name="connsiteX561" fmla="*/ 181844 w 1130206"/>
                    <a:gd name="connsiteY561" fmla="*/ 478992 h 1077552"/>
                    <a:gd name="connsiteX562" fmla="*/ 154133 w 1130206"/>
                    <a:gd name="connsiteY562" fmla="*/ 473864 h 1077552"/>
                    <a:gd name="connsiteX563" fmla="*/ 125524 w 1130206"/>
                    <a:gd name="connsiteY563" fmla="*/ 468736 h 1077552"/>
                    <a:gd name="connsiteX564" fmla="*/ 118416 w 1130206"/>
                    <a:gd name="connsiteY564" fmla="*/ 486639 h 1077552"/>
                    <a:gd name="connsiteX565" fmla="*/ 102582 w 1130206"/>
                    <a:gd name="connsiteY565" fmla="*/ 473144 h 1077552"/>
                    <a:gd name="connsiteX566" fmla="*/ 82789 w 1130206"/>
                    <a:gd name="connsiteY566" fmla="*/ 447773 h 1077552"/>
                    <a:gd name="connsiteX567" fmla="*/ 95474 w 1130206"/>
                    <a:gd name="connsiteY567" fmla="*/ 413855 h 1077552"/>
                    <a:gd name="connsiteX568" fmla="*/ 93675 w 1130206"/>
                    <a:gd name="connsiteY568" fmla="*/ 415294 h 1077552"/>
                    <a:gd name="connsiteX569" fmla="*/ 92235 w 1130206"/>
                    <a:gd name="connsiteY569" fmla="*/ 411156 h 1077552"/>
                    <a:gd name="connsiteX570" fmla="*/ 89896 w 1130206"/>
                    <a:gd name="connsiteY570" fmla="*/ 410706 h 1077552"/>
                    <a:gd name="connsiteX571" fmla="*/ 82069 w 1130206"/>
                    <a:gd name="connsiteY571" fmla="*/ 414395 h 1077552"/>
                    <a:gd name="connsiteX572" fmla="*/ 81169 w 1130206"/>
                    <a:gd name="connsiteY572" fmla="*/ 413585 h 1077552"/>
                    <a:gd name="connsiteX573" fmla="*/ 81169 w 1130206"/>
                    <a:gd name="connsiteY573" fmla="*/ 413585 h 1077552"/>
                    <a:gd name="connsiteX574" fmla="*/ 81169 w 1130206"/>
                    <a:gd name="connsiteY574" fmla="*/ 413585 h 1077552"/>
                    <a:gd name="connsiteX575" fmla="*/ 81169 w 1130206"/>
                    <a:gd name="connsiteY575" fmla="*/ 413585 h 1077552"/>
                    <a:gd name="connsiteX576" fmla="*/ 81169 w 1130206"/>
                    <a:gd name="connsiteY576" fmla="*/ 413585 h 1077552"/>
                    <a:gd name="connsiteX577" fmla="*/ 81169 w 1130206"/>
                    <a:gd name="connsiteY577" fmla="*/ 413585 h 1077552"/>
                    <a:gd name="connsiteX578" fmla="*/ 81169 w 1130206"/>
                    <a:gd name="connsiteY578" fmla="*/ 413585 h 1077552"/>
                    <a:gd name="connsiteX579" fmla="*/ 81169 w 1130206"/>
                    <a:gd name="connsiteY579" fmla="*/ 413585 h 1077552"/>
                    <a:gd name="connsiteX580" fmla="*/ 76851 w 1130206"/>
                    <a:gd name="connsiteY580" fmla="*/ 413225 h 1077552"/>
                    <a:gd name="connsiteX581" fmla="*/ 73072 w 1130206"/>
                    <a:gd name="connsiteY581" fmla="*/ 415834 h 1077552"/>
                    <a:gd name="connsiteX582" fmla="*/ 45632 w 1130206"/>
                    <a:gd name="connsiteY582" fmla="*/ 432568 h 1077552"/>
                    <a:gd name="connsiteX583" fmla="*/ 39694 w 1130206"/>
                    <a:gd name="connsiteY583" fmla="*/ 429599 h 1077552"/>
                    <a:gd name="connsiteX584" fmla="*/ 39784 w 1130206"/>
                    <a:gd name="connsiteY584" fmla="*/ 424741 h 1077552"/>
                    <a:gd name="connsiteX585" fmla="*/ 11623 w 1130206"/>
                    <a:gd name="connsiteY585" fmla="*/ 701484 h 1077552"/>
                    <a:gd name="connsiteX586" fmla="*/ 28628 w 1130206"/>
                    <a:gd name="connsiteY586" fmla="*/ 747998 h 1077552"/>
                    <a:gd name="connsiteX587" fmla="*/ 30517 w 1130206"/>
                    <a:gd name="connsiteY587" fmla="*/ 747368 h 1077552"/>
                    <a:gd name="connsiteX588" fmla="*/ 41673 w 1130206"/>
                    <a:gd name="connsiteY588" fmla="*/ 746018 h 1077552"/>
                    <a:gd name="connsiteX589" fmla="*/ 47791 w 1130206"/>
                    <a:gd name="connsiteY589" fmla="*/ 736032 h 1077552"/>
                    <a:gd name="connsiteX590" fmla="*/ 58857 w 1130206"/>
                    <a:gd name="connsiteY590" fmla="*/ 733153 h 1077552"/>
                    <a:gd name="connsiteX591" fmla="*/ 67854 w 1130206"/>
                    <a:gd name="connsiteY591" fmla="*/ 751596 h 1077552"/>
                    <a:gd name="connsiteX592" fmla="*/ 69743 w 1130206"/>
                    <a:gd name="connsiteY592" fmla="*/ 751237 h 1077552"/>
                    <a:gd name="connsiteX593" fmla="*/ 70643 w 1130206"/>
                    <a:gd name="connsiteY593" fmla="*/ 749347 h 1077552"/>
                    <a:gd name="connsiteX594" fmla="*/ 74511 w 1130206"/>
                    <a:gd name="connsiteY594" fmla="*/ 749977 h 1077552"/>
                    <a:gd name="connsiteX595" fmla="*/ 75501 w 1130206"/>
                    <a:gd name="connsiteY595" fmla="*/ 748178 h 1077552"/>
                    <a:gd name="connsiteX596" fmla="*/ 77210 w 1130206"/>
                    <a:gd name="connsiteY596" fmla="*/ 748897 h 1077552"/>
                    <a:gd name="connsiteX597" fmla="*/ 81889 w 1130206"/>
                    <a:gd name="connsiteY597" fmla="*/ 755015 h 1077552"/>
                    <a:gd name="connsiteX598" fmla="*/ 90166 w 1130206"/>
                    <a:gd name="connsiteY598" fmla="*/ 799910 h 1077552"/>
                    <a:gd name="connsiteX599" fmla="*/ 132991 w 1130206"/>
                    <a:gd name="connsiteY599" fmla="*/ 871794 h 1077552"/>
                    <a:gd name="connsiteX600" fmla="*/ 154943 w 1130206"/>
                    <a:gd name="connsiteY600" fmla="*/ 931443 h 1077552"/>
                    <a:gd name="connsiteX601" fmla="*/ 163130 w 1130206"/>
                    <a:gd name="connsiteY601" fmla="*/ 946918 h 1077552"/>
                    <a:gd name="connsiteX602" fmla="*/ 286837 w 1130206"/>
                    <a:gd name="connsiteY602" fmla="*/ 1077552 h 1077552"/>
                    <a:gd name="connsiteX603" fmla="*/ 292325 w 1130206"/>
                    <a:gd name="connsiteY603" fmla="*/ 1076023 h 1077552"/>
                    <a:gd name="connsiteX604" fmla="*/ 292955 w 1130206"/>
                    <a:gd name="connsiteY604" fmla="*/ 1074133 h 1077552"/>
                    <a:gd name="connsiteX605" fmla="*/ 302491 w 1130206"/>
                    <a:gd name="connsiteY605" fmla="*/ 1074763 h 1077552"/>
                    <a:gd name="connsiteX606" fmla="*/ 305820 w 1130206"/>
                    <a:gd name="connsiteY606" fmla="*/ 1073504 h 1077552"/>
                    <a:gd name="connsiteX607" fmla="*/ 306450 w 1130206"/>
                    <a:gd name="connsiteY607" fmla="*/ 1071614 h 1077552"/>
                    <a:gd name="connsiteX608" fmla="*/ 308339 w 1130206"/>
                    <a:gd name="connsiteY608" fmla="*/ 1071524 h 1077552"/>
                    <a:gd name="connsiteX609" fmla="*/ 309779 w 1130206"/>
                    <a:gd name="connsiteY609" fmla="*/ 1061358 h 1077552"/>
                    <a:gd name="connsiteX610" fmla="*/ 309419 w 1130206"/>
                    <a:gd name="connsiteY610" fmla="*/ 1056769 h 1077552"/>
                    <a:gd name="connsiteX611" fmla="*/ 304291 w 1130206"/>
                    <a:gd name="connsiteY611" fmla="*/ 1027710 h 1077552"/>
                    <a:gd name="connsiteX612" fmla="*/ 301412 w 1130206"/>
                    <a:gd name="connsiteY612" fmla="*/ 1006117 h 1077552"/>
                    <a:gd name="connsiteX613" fmla="*/ 289896 w 1130206"/>
                    <a:gd name="connsiteY613" fmla="*/ 978047 h 1077552"/>
                    <a:gd name="connsiteX614" fmla="*/ 287737 w 1130206"/>
                    <a:gd name="connsiteY614" fmla="*/ 956995 h 1077552"/>
                    <a:gd name="connsiteX615" fmla="*/ 302132 w 1130206"/>
                    <a:gd name="connsiteY615" fmla="*/ 930184 h 1077552"/>
                    <a:gd name="connsiteX616" fmla="*/ 290706 w 1130206"/>
                    <a:gd name="connsiteY616" fmla="*/ 897615 h 1077552"/>
                    <a:gd name="connsiteX617" fmla="*/ 275231 w 1130206"/>
                    <a:gd name="connsiteY617" fmla="*/ 869995 h 1077552"/>
                    <a:gd name="connsiteX618" fmla="*/ 266684 w 1130206"/>
                    <a:gd name="connsiteY618" fmla="*/ 839676 h 1077552"/>
                    <a:gd name="connsiteX619" fmla="*/ 269203 w 1130206"/>
                    <a:gd name="connsiteY619" fmla="*/ 827710 h 1077552"/>
                    <a:gd name="connsiteX620" fmla="*/ 282249 w 1130206"/>
                    <a:gd name="connsiteY620" fmla="*/ 798020 h 1077552"/>
                    <a:gd name="connsiteX621" fmla="*/ 305101 w 1130206"/>
                    <a:gd name="connsiteY621" fmla="*/ 769950 h 1077552"/>
                    <a:gd name="connsiteX622" fmla="*/ 331731 w 1130206"/>
                    <a:gd name="connsiteY622" fmla="*/ 710571 h 1077552"/>
                    <a:gd name="connsiteX623" fmla="*/ 334160 w 1130206"/>
                    <a:gd name="connsiteY623" fmla="*/ 685110 h 1077552"/>
                    <a:gd name="connsiteX624" fmla="*/ 330472 w 1130206"/>
                    <a:gd name="connsiteY624" fmla="*/ 682411 h 1077552"/>
                    <a:gd name="connsiteX625" fmla="*/ 282788 w 1130206"/>
                    <a:gd name="connsiteY625" fmla="*/ 697435 h 1077552"/>
                    <a:gd name="connsiteX626" fmla="*/ 266774 w 1130206"/>
                    <a:gd name="connsiteY626" fmla="*/ 685740 h 1077552"/>
                    <a:gd name="connsiteX627" fmla="*/ 244642 w 1130206"/>
                    <a:gd name="connsiteY627" fmla="*/ 647233 h 1077552"/>
                    <a:gd name="connsiteX628" fmla="*/ 242752 w 1130206"/>
                    <a:gd name="connsiteY628" fmla="*/ 648313 h 1077552"/>
                    <a:gd name="connsiteX629" fmla="*/ 213963 w 1130206"/>
                    <a:gd name="connsiteY629" fmla="*/ 555555 h 1077552"/>
                    <a:gd name="connsiteX630" fmla="*/ 197048 w 1130206"/>
                    <a:gd name="connsiteY630" fmla="*/ 493747 h 1077552"/>
                    <a:gd name="connsiteX631" fmla="*/ 205326 w 1130206"/>
                    <a:gd name="connsiteY631" fmla="*/ 514800 h 1077552"/>
                    <a:gd name="connsiteX632" fmla="*/ 207575 w 1130206"/>
                    <a:gd name="connsiteY632" fmla="*/ 514710 h 1077552"/>
                    <a:gd name="connsiteX633" fmla="*/ 212343 w 1130206"/>
                    <a:gd name="connsiteY633" fmla="*/ 499415 h 1077552"/>
                    <a:gd name="connsiteX634" fmla="*/ 210454 w 1130206"/>
                    <a:gd name="connsiteY634" fmla="*/ 510931 h 1077552"/>
                    <a:gd name="connsiteX635" fmla="*/ 226288 w 1130206"/>
                    <a:gd name="connsiteY635" fmla="*/ 551867 h 1077552"/>
                    <a:gd name="connsiteX636" fmla="*/ 227458 w 1130206"/>
                    <a:gd name="connsiteY636" fmla="*/ 552676 h 1077552"/>
                    <a:gd name="connsiteX637" fmla="*/ 227458 w 1130206"/>
                    <a:gd name="connsiteY637" fmla="*/ 552676 h 1077552"/>
                    <a:gd name="connsiteX638" fmla="*/ 227458 w 1130206"/>
                    <a:gd name="connsiteY638" fmla="*/ 552676 h 1077552"/>
                    <a:gd name="connsiteX639" fmla="*/ 227458 w 1130206"/>
                    <a:gd name="connsiteY639" fmla="*/ 552676 h 1077552"/>
                    <a:gd name="connsiteX640" fmla="*/ 227458 w 1130206"/>
                    <a:gd name="connsiteY640" fmla="*/ 552676 h 1077552"/>
                    <a:gd name="connsiteX641" fmla="*/ 227458 w 1130206"/>
                    <a:gd name="connsiteY641" fmla="*/ 552676 h 1077552"/>
                    <a:gd name="connsiteX642" fmla="*/ 227458 w 1130206"/>
                    <a:gd name="connsiteY642" fmla="*/ 552676 h 1077552"/>
                    <a:gd name="connsiteX643" fmla="*/ 227458 w 1130206"/>
                    <a:gd name="connsiteY643" fmla="*/ 552676 h 1077552"/>
                    <a:gd name="connsiteX644" fmla="*/ 233486 w 1130206"/>
                    <a:gd name="connsiteY644" fmla="*/ 559424 h 1077552"/>
                    <a:gd name="connsiteX645" fmla="*/ 237894 w 1130206"/>
                    <a:gd name="connsiteY645" fmla="*/ 586954 h 1077552"/>
                    <a:gd name="connsiteX646" fmla="*/ 252019 w 1130206"/>
                    <a:gd name="connsiteY646" fmla="*/ 609266 h 1077552"/>
                    <a:gd name="connsiteX647" fmla="*/ 272982 w 1130206"/>
                    <a:gd name="connsiteY647" fmla="*/ 674044 h 1077552"/>
                    <a:gd name="connsiteX648" fmla="*/ 337489 w 1130206"/>
                    <a:gd name="connsiteY648" fmla="*/ 646783 h 1077552"/>
                    <a:gd name="connsiteX649" fmla="*/ 337489 w 1130206"/>
                    <a:gd name="connsiteY649" fmla="*/ 646783 h 1077552"/>
                    <a:gd name="connsiteX650" fmla="*/ 341178 w 1130206"/>
                    <a:gd name="connsiteY650" fmla="*/ 643095 h 1077552"/>
                    <a:gd name="connsiteX651" fmla="*/ 343427 w 1130206"/>
                    <a:gd name="connsiteY651" fmla="*/ 637606 h 1077552"/>
                    <a:gd name="connsiteX652" fmla="*/ 352604 w 1130206"/>
                    <a:gd name="connsiteY652" fmla="*/ 633558 h 1077552"/>
                    <a:gd name="connsiteX653" fmla="*/ 359082 w 1130206"/>
                    <a:gd name="connsiteY653" fmla="*/ 631489 h 1077552"/>
                    <a:gd name="connsiteX654" fmla="*/ 364300 w 1130206"/>
                    <a:gd name="connsiteY654" fmla="*/ 631399 h 1077552"/>
                    <a:gd name="connsiteX655" fmla="*/ 366549 w 1130206"/>
                    <a:gd name="connsiteY655" fmla="*/ 626990 h 1077552"/>
                    <a:gd name="connsiteX656" fmla="*/ 369878 w 1130206"/>
                    <a:gd name="connsiteY656" fmla="*/ 622672 h 1077552"/>
                    <a:gd name="connsiteX657" fmla="*/ 377975 w 1130206"/>
                    <a:gd name="connsiteY657" fmla="*/ 616644 h 1077552"/>
                    <a:gd name="connsiteX658" fmla="*/ 384183 w 1130206"/>
                    <a:gd name="connsiteY658" fmla="*/ 610796 h 1077552"/>
                    <a:gd name="connsiteX659" fmla="*/ 387512 w 1130206"/>
                    <a:gd name="connsiteY659" fmla="*/ 602789 h 1077552"/>
                    <a:gd name="connsiteX660" fmla="*/ 392280 w 1130206"/>
                    <a:gd name="connsiteY660" fmla="*/ 593522 h 1077552"/>
                    <a:gd name="connsiteX661" fmla="*/ 393540 w 1130206"/>
                    <a:gd name="connsiteY661" fmla="*/ 595231 h 1077552"/>
                    <a:gd name="connsiteX662" fmla="*/ 405685 w 1130206"/>
                    <a:gd name="connsiteY662" fmla="*/ 575708 h 1077552"/>
                    <a:gd name="connsiteX663" fmla="*/ 405685 w 1130206"/>
                    <a:gd name="connsiteY663" fmla="*/ 575708 h 1077552"/>
                    <a:gd name="connsiteX664" fmla="*/ 405145 w 1130206"/>
                    <a:gd name="connsiteY664" fmla="*/ 573369 h 1077552"/>
                    <a:gd name="connsiteX665" fmla="*/ 399747 w 1130206"/>
                    <a:gd name="connsiteY665" fmla="*/ 568511 h 1077552"/>
                    <a:gd name="connsiteX666" fmla="*/ 396329 w 1130206"/>
                    <a:gd name="connsiteY666" fmla="*/ 562663 h 1077552"/>
                    <a:gd name="connsiteX667" fmla="*/ 386702 w 1130206"/>
                    <a:gd name="connsiteY667" fmla="*/ 558884 h 1077552"/>
                    <a:gd name="connsiteX668" fmla="*/ 377075 w 1130206"/>
                    <a:gd name="connsiteY668" fmla="*/ 533873 h 1077552"/>
                    <a:gd name="connsiteX669" fmla="*/ 376536 w 1130206"/>
                    <a:gd name="connsiteY669" fmla="*/ 533603 h 1077552"/>
                    <a:gd name="connsiteX670" fmla="*/ 365649 w 1130206"/>
                    <a:gd name="connsiteY670" fmla="*/ 545659 h 1077552"/>
                    <a:gd name="connsiteX671" fmla="*/ 356113 w 1130206"/>
                    <a:gd name="connsiteY671" fmla="*/ 556275 h 1077552"/>
                    <a:gd name="connsiteX672" fmla="*/ 350625 w 1130206"/>
                    <a:gd name="connsiteY672" fmla="*/ 556365 h 1077552"/>
                    <a:gd name="connsiteX673" fmla="*/ 343427 w 1130206"/>
                    <a:gd name="connsiteY673" fmla="*/ 556005 h 1077552"/>
                    <a:gd name="connsiteX674" fmla="*/ 338119 w 1130206"/>
                    <a:gd name="connsiteY674" fmla="*/ 557445 h 1077552"/>
                    <a:gd name="connsiteX675" fmla="*/ 338119 w 1130206"/>
                    <a:gd name="connsiteY675" fmla="*/ 557355 h 1077552"/>
                    <a:gd name="connsiteX676" fmla="*/ 334610 w 1130206"/>
                    <a:gd name="connsiteY676" fmla="*/ 535582 h 1077552"/>
                    <a:gd name="connsiteX677" fmla="*/ 332451 w 1130206"/>
                    <a:gd name="connsiteY677" fmla="*/ 535942 h 1077552"/>
                    <a:gd name="connsiteX678" fmla="*/ 330022 w 1130206"/>
                    <a:gd name="connsiteY678" fmla="*/ 547098 h 1077552"/>
                    <a:gd name="connsiteX679" fmla="*/ 328043 w 1130206"/>
                    <a:gd name="connsiteY679" fmla="*/ 545749 h 1077552"/>
                    <a:gd name="connsiteX680" fmla="*/ 309959 w 1130206"/>
                    <a:gd name="connsiteY680" fmla="*/ 498785 h 1077552"/>
                    <a:gd name="connsiteX681" fmla="*/ 311938 w 1130206"/>
                    <a:gd name="connsiteY681" fmla="*/ 497705 h 1077552"/>
                    <a:gd name="connsiteX682" fmla="*/ 317786 w 1130206"/>
                    <a:gd name="connsiteY682" fmla="*/ 488169 h 1077552"/>
                    <a:gd name="connsiteX683" fmla="*/ 319855 w 1130206"/>
                    <a:gd name="connsiteY683" fmla="*/ 488889 h 1077552"/>
                    <a:gd name="connsiteX684" fmla="*/ 322195 w 1130206"/>
                    <a:gd name="connsiteY684" fmla="*/ 492937 h 1077552"/>
                    <a:gd name="connsiteX685" fmla="*/ 326603 w 1130206"/>
                    <a:gd name="connsiteY685" fmla="*/ 492397 h 1077552"/>
                    <a:gd name="connsiteX686" fmla="*/ 339469 w 1130206"/>
                    <a:gd name="connsiteY686" fmla="*/ 517679 h 1077552"/>
                    <a:gd name="connsiteX687" fmla="*/ 375186 w 1130206"/>
                    <a:gd name="connsiteY687" fmla="*/ 526046 h 1077552"/>
                    <a:gd name="connsiteX688" fmla="*/ 381484 w 1130206"/>
                    <a:gd name="connsiteY688" fmla="*/ 526585 h 1077552"/>
                    <a:gd name="connsiteX689" fmla="*/ 386342 w 1130206"/>
                    <a:gd name="connsiteY689" fmla="*/ 539271 h 1077552"/>
                    <a:gd name="connsiteX690" fmla="*/ 406135 w 1130206"/>
                    <a:gd name="connsiteY690" fmla="*/ 543320 h 1077552"/>
                    <a:gd name="connsiteX691" fmla="*/ 476760 w 1130206"/>
                    <a:gd name="connsiteY691" fmla="*/ 558794 h 1077552"/>
                    <a:gd name="connsiteX692" fmla="*/ 503031 w 1130206"/>
                    <a:gd name="connsiteY692" fmla="*/ 568691 h 1077552"/>
                    <a:gd name="connsiteX693" fmla="*/ 490795 w 1130206"/>
                    <a:gd name="connsiteY693" fmla="*/ 578227 h 1077552"/>
                    <a:gd name="connsiteX694" fmla="*/ 520305 w 1130206"/>
                    <a:gd name="connsiteY694" fmla="*/ 583266 h 1077552"/>
                    <a:gd name="connsiteX695" fmla="*/ 521655 w 1130206"/>
                    <a:gd name="connsiteY695" fmla="*/ 576878 h 1077552"/>
                    <a:gd name="connsiteX696" fmla="*/ 525163 w 1130206"/>
                    <a:gd name="connsiteY696" fmla="*/ 576788 h 1077552"/>
                    <a:gd name="connsiteX697" fmla="*/ 565379 w 1130206"/>
                    <a:gd name="connsiteY697" fmla="*/ 711920 h 1077552"/>
                    <a:gd name="connsiteX698" fmla="*/ 578515 w 1130206"/>
                    <a:gd name="connsiteY698" fmla="*/ 712190 h 1077552"/>
                    <a:gd name="connsiteX699" fmla="*/ 565739 w 1130206"/>
                    <a:gd name="connsiteY699" fmla="*/ 712190 h 1077552"/>
                    <a:gd name="connsiteX700" fmla="*/ 573746 w 1130206"/>
                    <a:gd name="connsiteY700" fmla="*/ 721457 h 1077552"/>
                    <a:gd name="connsiteX701" fmla="*/ 577165 w 1130206"/>
                    <a:gd name="connsiteY701" fmla="*/ 721187 h 1077552"/>
                    <a:gd name="connsiteX702" fmla="*/ 580314 w 1130206"/>
                    <a:gd name="connsiteY702" fmla="*/ 717408 h 1077552"/>
                    <a:gd name="connsiteX703" fmla="*/ 581034 w 1130206"/>
                    <a:gd name="connsiteY703" fmla="*/ 714260 h 1077552"/>
                    <a:gd name="connsiteX704" fmla="*/ 583013 w 1130206"/>
                    <a:gd name="connsiteY704" fmla="*/ 712370 h 1077552"/>
                    <a:gd name="connsiteX705" fmla="*/ 583193 w 1130206"/>
                    <a:gd name="connsiteY705" fmla="*/ 712280 h 1077552"/>
                    <a:gd name="connsiteX706" fmla="*/ 582923 w 1130206"/>
                    <a:gd name="connsiteY706" fmla="*/ 712280 h 1077552"/>
                    <a:gd name="connsiteX707" fmla="*/ 588771 w 1130206"/>
                    <a:gd name="connsiteY707" fmla="*/ 709131 h 1077552"/>
                    <a:gd name="connsiteX708" fmla="*/ 593000 w 1130206"/>
                    <a:gd name="connsiteY708" fmla="*/ 700225 h 1077552"/>
                    <a:gd name="connsiteX709" fmla="*/ 596238 w 1130206"/>
                    <a:gd name="connsiteY709" fmla="*/ 700404 h 1077552"/>
                    <a:gd name="connsiteX710" fmla="*/ 602266 w 1130206"/>
                    <a:gd name="connsiteY710" fmla="*/ 675663 h 1077552"/>
                    <a:gd name="connsiteX711" fmla="*/ 603076 w 1130206"/>
                    <a:gd name="connsiteY711" fmla="*/ 662978 h 1077552"/>
                    <a:gd name="connsiteX712" fmla="*/ 609554 w 1130206"/>
                    <a:gd name="connsiteY712" fmla="*/ 645074 h 1077552"/>
                    <a:gd name="connsiteX713" fmla="*/ 641852 w 1130206"/>
                    <a:gd name="connsiteY713" fmla="*/ 617184 h 1077552"/>
                    <a:gd name="connsiteX714" fmla="*/ 668573 w 1130206"/>
                    <a:gd name="connsiteY714" fmla="*/ 587854 h 1077552"/>
                    <a:gd name="connsiteX715" fmla="*/ 679549 w 1130206"/>
                    <a:gd name="connsiteY715" fmla="*/ 580117 h 1077552"/>
                    <a:gd name="connsiteX716" fmla="*/ 680989 w 1130206"/>
                    <a:gd name="connsiteY716" fmla="*/ 583086 h 1077552"/>
                    <a:gd name="connsiteX717" fmla="*/ 704740 w 1130206"/>
                    <a:gd name="connsiteY717" fmla="*/ 573459 h 1077552"/>
                    <a:gd name="connsiteX718" fmla="*/ 706900 w 1130206"/>
                    <a:gd name="connsiteY718" fmla="*/ 571030 h 1077552"/>
                    <a:gd name="connsiteX719" fmla="*/ 713018 w 1130206"/>
                    <a:gd name="connsiteY719" fmla="*/ 571300 h 1077552"/>
                    <a:gd name="connsiteX720" fmla="*/ 735420 w 1130206"/>
                    <a:gd name="connsiteY720" fmla="*/ 604048 h 1077552"/>
                    <a:gd name="connsiteX721" fmla="*/ 735240 w 1130206"/>
                    <a:gd name="connsiteY721" fmla="*/ 610166 h 1077552"/>
                    <a:gd name="connsiteX722" fmla="*/ 741088 w 1130206"/>
                    <a:gd name="connsiteY722" fmla="*/ 641205 h 1077552"/>
                    <a:gd name="connsiteX723" fmla="*/ 765289 w 1130206"/>
                    <a:gd name="connsiteY723" fmla="*/ 632298 h 1077552"/>
                    <a:gd name="connsiteX724" fmla="*/ 766099 w 1130206"/>
                    <a:gd name="connsiteY724" fmla="*/ 630139 h 1077552"/>
                    <a:gd name="connsiteX725" fmla="*/ 766099 w 1130206"/>
                    <a:gd name="connsiteY725" fmla="*/ 630139 h 1077552"/>
                    <a:gd name="connsiteX726" fmla="*/ 766099 w 1130206"/>
                    <a:gd name="connsiteY726" fmla="*/ 630139 h 1077552"/>
                    <a:gd name="connsiteX727" fmla="*/ 766099 w 1130206"/>
                    <a:gd name="connsiteY727" fmla="*/ 630139 h 1077552"/>
                    <a:gd name="connsiteX728" fmla="*/ 766099 w 1130206"/>
                    <a:gd name="connsiteY728" fmla="*/ 630139 h 1077552"/>
                    <a:gd name="connsiteX729" fmla="*/ 766099 w 1130206"/>
                    <a:gd name="connsiteY729" fmla="*/ 630139 h 1077552"/>
                    <a:gd name="connsiteX730" fmla="*/ 766099 w 1130206"/>
                    <a:gd name="connsiteY730" fmla="*/ 630139 h 1077552"/>
                    <a:gd name="connsiteX731" fmla="*/ 766099 w 1130206"/>
                    <a:gd name="connsiteY731" fmla="*/ 630139 h 1077552"/>
                    <a:gd name="connsiteX732" fmla="*/ 767089 w 1130206"/>
                    <a:gd name="connsiteY732" fmla="*/ 633288 h 1077552"/>
                    <a:gd name="connsiteX733" fmla="*/ 779414 w 1130206"/>
                    <a:gd name="connsiteY733" fmla="*/ 712100 h 1077552"/>
                    <a:gd name="connsiteX734" fmla="*/ 779774 w 1130206"/>
                    <a:gd name="connsiteY734" fmla="*/ 712100 h 1077552"/>
                    <a:gd name="connsiteX735" fmla="*/ 779054 w 1130206"/>
                    <a:gd name="connsiteY735" fmla="*/ 719478 h 1077552"/>
                    <a:gd name="connsiteX736" fmla="*/ 779954 w 1130206"/>
                    <a:gd name="connsiteY736" fmla="*/ 719838 h 1077552"/>
                    <a:gd name="connsiteX737" fmla="*/ 783913 w 1130206"/>
                    <a:gd name="connsiteY737" fmla="*/ 722087 h 1077552"/>
                    <a:gd name="connsiteX738" fmla="*/ 787242 w 1130206"/>
                    <a:gd name="connsiteY738" fmla="*/ 725866 h 1077552"/>
                    <a:gd name="connsiteX739" fmla="*/ 795339 w 1130206"/>
                    <a:gd name="connsiteY739" fmla="*/ 736932 h 1077552"/>
                    <a:gd name="connsiteX740" fmla="*/ 801277 w 1130206"/>
                    <a:gd name="connsiteY740" fmla="*/ 762843 h 1077552"/>
                    <a:gd name="connsiteX741" fmla="*/ 807664 w 1130206"/>
                    <a:gd name="connsiteY741" fmla="*/ 773369 h 1077552"/>
                    <a:gd name="connsiteX742" fmla="*/ 826198 w 1130206"/>
                    <a:gd name="connsiteY742" fmla="*/ 787044 h 1077552"/>
                    <a:gd name="connsiteX743" fmla="*/ 829617 w 1130206"/>
                    <a:gd name="connsiteY743" fmla="*/ 783715 h 1077552"/>
                    <a:gd name="connsiteX744" fmla="*/ 829617 w 1130206"/>
                    <a:gd name="connsiteY744" fmla="*/ 783715 h 1077552"/>
                    <a:gd name="connsiteX745" fmla="*/ 829707 w 1130206"/>
                    <a:gd name="connsiteY745" fmla="*/ 780296 h 1077552"/>
                    <a:gd name="connsiteX746" fmla="*/ 824758 w 1130206"/>
                    <a:gd name="connsiteY746" fmla="*/ 770040 h 1077552"/>
                    <a:gd name="connsiteX747" fmla="*/ 824578 w 1130206"/>
                    <a:gd name="connsiteY747" fmla="*/ 758884 h 1077552"/>
                    <a:gd name="connsiteX748" fmla="*/ 824488 w 1130206"/>
                    <a:gd name="connsiteY748" fmla="*/ 750787 h 1077552"/>
                    <a:gd name="connsiteX749" fmla="*/ 819720 w 1130206"/>
                    <a:gd name="connsiteY749" fmla="*/ 743589 h 1077552"/>
                    <a:gd name="connsiteX750" fmla="*/ 805415 w 1130206"/>
                    <a:gd name="connsiteY750" fmla="*/ 732613 h 1077552"/>
                    <a:gd name="connsiteX751" fmla="*/ 801277 w 1130206"/>
                    <a:gd name="connsiteY751" fmla="*/ 730184 h 1077552"/>
                    <a:gd name="connsiteX752" fmla="*/ 794169 w 1130206"/>
                    <a:gd name="connsiteY752" fmla="*/ 711920 h 1077552"/>
                    <a:gd name="connsiteX753" fmla="*/ 793809 w 1130206"/>
                    <a:gd name="connsiteY753" fmla="*/ 711920 h 1077552"/>
                    <a:gd name="connsiteX754" fmla="*/ 787961 w 1130206"/>
                    <a:gd name="connsiteY754" fmla="*/ 708322 h 1077552"/>
                    <a:gd name="connsiteX755" fmla="*/ 800647 w 1130206"/>
                    <a:gd name="connsiteY755" fmla="*/ 667296 h 1077552"/>
                    <a:gd name="connsiteX756" fmla="*/ 804425 w 1130206"/>
                    <a:gd name="connsiteY756" fmla="*/ 675933 h 1077552"/>
                    <a:gd name="connsiteX757" fmla="*/ 824219 w 1130206"/>
                    <a:gd name="connsiteY757" fmla="*/ 692307 h 1077552"/>
                    <a:gd name="connsiteX758" fmla="*/ 840503 w 1130206"/>
                    <a:gd name="connsiteY758" fmla="*/ 702654 h 1077552"/>
                    <a:gd name="connsiteX759" fmla="*/ 838524 w 1130206"/>
                    <a:gd name="connsiteY759" fmla="*/ 709041 h 1077552"/>
                    <a:gd name="connsiteX760" fmla="*/ 845451 w 1130206"/>
                    <a:gd name="connsiteY760" fmla="*/ 711740 h 1077552"/>
                    <a:gd name="connsiteX761" fmla="*/ 839603 w 1130206"/>
                    <a:gd name="connsiteY761" fmla="*/ 711740 h 1077552"/>
                    <a:gd name="connsiteX762" fmla="*/ 840323 w 1130206"/>
                    <a:gd name="connsiteY762" fmla="*/ 715429 h 1077552"/>
                    <a:gd name="connsiteX763" fmla="*/ 840953 w 1130206"/>
                    <a:gd name="connsiteY763" fmla="*/ 716689 h 1077552"/>
                    <a:gd name="connsiteX764" fmla="*/ 842482 w 1130206"/>
                    <a:gd name="connsiteY764" fmla="*/ 715969 h 1077552"/>
                    <a:gd name="connsiteX765" fmla="*/ 845901 w 1130206"/>
                    <a:gd name="connsiteY765" fmla="*/ 712010 h 1077552"/>
                    <a:gd name="connsiteX766" fmla="*/ 845901 w 1130206"/>
                    <a:gd name="connsiteY766" fmla="*/ 712010 h 1077552"/>
                    <a:gd name="connsiteX767" fmla="*/ 846261 w 1130206"/>
                    <a:gd name="connsiteY767" fmla="*/ 711740 h 1077552"/>
                    <a:gd name="connsiteX768" fmla="*/ 845901 w 1130206"/>
                    <a:gd name="connsiteY768" fmla="*/ 711740 h 1077552"/>
                    <a:gd name="connsiteX769" fmla="*/ 854268 w 1130206"/>
                    <a:gd name="connsiteY769" fmla="*/ 706342 h 1077552"/>
                    <a:gd name="connsiteX770" fmla="*/ 862635 w 1130206"/>
                    <a:gd name="connsiteY770" fmla="*/ 698245 h 1077552"/>
                    <a:gd name="connsiteX771" fmla="*/ 879549 w 1130206"/>
                    <a:gd name="connsiteY771" fmla="*/ 658839 h 1077552"/>
                    <a:gd name="connsiteX772" fmla="*/ 849590 w 1130206"/>
                    <a:gd name="connsiteY772" fmla="*/ 608637 h 1077552"/>
                    <a:gd name="connsiteX773" fmla="*/ 885127 w 1130206"/>
                    <a:gd name="connsiteY773" fmla="*/ 585155 h 1077552"/>
                    <a:gd name="connsiteX774" fmla="*/ 889266 w 1130206"/>
                    <a:gd name="connsiteY774" fmla="*/ 596941 h 1077552"/>
                    <a:gd name="connsiteX775" fmla="*/ 891695 w 1130206"/>
                    <a:gd name="connsiteY775" fmla="*/ 594691 h 1077552"/>
                    <a:gd name="connsiteX776" fmla="*/ 890705 w 1130206"/>
                    <a:gd name="connsiteY776" fmla="*/ 587854 h 1077552"/>
                    <a:gd name="connsiteX777" fmla="*/ 913557 w 1130206"/>
                    <a:gd name="connsiteY777" fmla="*/ 579397 h 1077552"/>
                    <a:gd name="connsiteX778" fmla="*/ 914907 w 1130206"/>
                    <a:gd name="connsiteY778" fmla="*/ 573009 h 1077552"/>
                    <a:gd name="connsiteX779" fmla="*/ 917066 w 1130206"/>
                    <a:gd name="connsiteY779" fmla="*/ 575618 h 1077552"/>
                    <a:gd name="connsiteX780" fmla="*/ 918685 w 1130206"/>
                    <a:gd name="connsiteY780" fmla="*/ 572829 h 1077552"/>
                    <a:gd name="connsiteX781" fmla="*/ 924263 w 1130206"/>
                    <a:gd name="connsiteY781" fmla="*/ 575888 h 1077552"/>
                    <a:gd name="connsiteX782" fmla="*/ 968978 w 1130206"/>
                    <a:gd name="connsiteY782" fmla="*/ 529374 h 1077552"/>
                    <a:gd name="connsiteX783" fmla="*/ 977885 w 1130206"/>
                    <a:gd name="connsiteY783" fmla="*/ 514800 h 1077552"/>
                    <a:gd name="connsiteX784" fmla="*/ 977075 w 1130206"/>
                    <a:gd name="connsiteY784" fmla="*/ 491318 h 1077552"/>
                    <a:gd name="connsiteX785" fmla="*/ 973746 w 1130206"/>
                    <a:gd name="connsiteY785" fmla="*/ 491318 h 1077552"/>
                    <a:gd name="connsiteX786" fmla="*/ 976535 w 1130206"/>
                    <a:gd name="connsiteY786" fmla="*/ 489428 h 1077552"/>
                    <a:gd name="connsiteX787" fmla="*/ 975545 w 1130206"/>
                    <a:gd name="connsiteY787" fmla="*/ 476563 h 1077552"/>
                    <a:gd name="connsiteX788" fmla="*/ 969697 w 1130206"/>
                    <a:gd name="connsiteY788" fmla="*/ 473774 h 1077552"/>
                    <a:gd name="connsiteX789" fmla="*/ 972936 w 1130206"/>
                    <a:gd name="connsiteY789" fmla="*/ 472964 h 1077552"/>
                    <a:gd name="connsiteX790" fmla="*/ 974466 w 1130206"/>
                    <a:gd name="connsiteY790" fmla="*/ 466396 h 1077552"/>
                    <a:gd name="connsiteX791" fmla="*/ 957372 w 1130206"/>
                    <a:gd name="connsiteY791" fmla="*/ 441205 h 1077552"/>
                    <a:gd name="connsiteX792" fmla="*/ 967808 w 1130206"/>
                    <a:gd name="connsiteY792" fmla="*/ 424201 h 1077552"/>
                    <a:gd name="connsiteX793" fmla="*/ 966998 w 1130206"/>
                    <a:gd name="connsiteY793" fmla="*/ 412595 h 1077552"/>
                    <a:gd name="connsiteX794" fmla="*/ 963760 w 1130206"/>
                    <a:gd name="connsiteY794" fmla="*/ 411516 h 1077552"/>
                    <a:gd name="connsiteX795" fmla="*/ 939108 w 1130206"/>
                    <a:gd name="connsiteY795" fmla="*/ 399460 h 1077552"/>
                    <a:gd name="connsiteX796" fmla="*/ 941178 w 1130206"/>
                    <a:gd name="connsiteY796" fmla="*/ 397031 h 1077552"/>
                    <a:gd name="connsiteX797" fmla="*/ 960971 w 1130206"/>
                    <a:gd name="connsiteY797" fmla="*/ 379217 h 1077552"/>
                    <a:gd name="connsiteX798" fmla="*/ 970417 w 1130206"/>
                    <a:gd name="connsiteY798" fmla="*/ 382096 h 1077552"/>
                    <a:gd name="connsiteX799" fmla="*/ 966369 w 1130206"/>
                    <a:gd name="connsiteY799" fmla="*/ 392262 h 1077552"/>
                    <a:gd name="connsiteX800" fmla="*/ 965829 w 1130206"/>
                    <a:gd name="connsiteY800" fmla="*/ 400450 h 1077552"/>
                    <a:gd name="connsiteX801" fmla="*/ 966189 w 1130206"/>
                    <a:gd name="connsiteY801" fmla="*/ 401349 h 1077552"/>
                    <a:gd name="connsiteX802" fmla="*/ 980404 w 1130206"/>
                    <a:gd name="connsiteY802" fmla="*/ 390103 h 1077552"/>
                    <a:gd name="connsiteX803" fmla="*/ 981393 w 1130206"/>
                    <a:gd name="connsiteY803" fmla="*/ 390193 h 1077552"/>
                    <a:gd name="connsiteX804" fmla="*/ 982203 w 1130206"/>
                    <a:gd name="connsiteY804" fmla="*/ 390463 h 1077552"/>
                    <a:gd name="connsiteX805" fmla="*/ 982203 w 1130206"/>
                    <a:gd name="connsiteY805" fmla="*/ 390463 h 1077552"/>
                    <a:gd name="connsiteX806" fmla="*/ 982203 w 1130206"/>
                    <a:gd name="connsiteY806" fmla="*/ 390463 h 1077552"/>
                    <a:gd name="connsiteX807" fmla="*/ 982203 w 1130206"/>
                    <a:gd name="connsiteY807" fmla="*/ 390463 h 1077552"/>
                    <a:gd name="connsiteX808" fmla="*/ 982203 w 1130206"/>
                    <a:gd name="connsiteY808" fmla="*/ 390463 h 1077552"/>
                    <a:gd name="connsiteX809" fmla="*/ 982203 w 1130206"/>
                    <a:gd name="connsiteY809" fmla="*/ 390463 h 1077552"/>
                    <a:gd name="connsiteX810" fmla="*/ 982203 w 1130206"/>
                    <a:gd name="connsiteY810" fmla="*/ 390463 h 1077552"/>
                    <a:gd name="connsiteX811" fmla="*/ 982203 w 1130206"/>
                    <a:gd name="connsiteY811" fmla="*/ 390463 h 1077552"/>
                    <a:gd name="connsiteX812" fmla="*/ 987871 w 1130206"/>
                    <a:gd name="connsiteY812" fmla="*/ 388934 h 1077552"/>
                    <a:gd name="connsiteX813" fmla="*/ 995159 w 1130206"/>
                    <a:gd name="connsiteY813" fmla="*/ 392083 h 1077552"/>
                    <a:gd name="connsiteX814" fmla="*/ 997318 w 1130206"/>
                    <a:gd name="connsiteY814" fmla="*/ 400989 h 1077552"/>
                    <a:gd name="connsiteX815" fmla="*/ 994889 w 1130206"/>
                    <a:gd name="connsiteY815" fmla="*/ 407647 h 1077552"/>
                    <a:gd name="connsiteX816" fmla="*/ 999567 w 1130206"/>
                    <a:gd name="connsiteY816" fmla="*/ 411606 h 1077552"/>
                    <a:gd name="connsiteX817" fmla="*/ 1001456 w 1130206"/>
                    <a:gd name="connsiteY817" fmla="*/ 408817 h 1077552"/>
                    <a:gd name="connsiteX818" fmla="*/ 1007034 w 1130206"/>
                    <a:gd name="connsiteY818" fmla="*/ 410346 h 1077552"/>
                    <a:gd name="connsiteX819" fmla="*/ 1011983 w 1130206"/>
                    <a:gd name="connsiteY819" fmla="*/ 419883 h 1077552"/>
                    <a:gd name="connsiteX820" fmla="*/ 1011443 w 1130206"/>
                    <a:gd name="connsiteY820" fmla="*/ 420603 h 1077552"/>
                    <a:gd name="connsiteX821" fmla="*/ 1007124 w 1130206"/>
                    <a:gd name="connsiteY821" fmla="*/ 421412 h 1077552"/>
                    <a:gd name="connsiteX822" fmla="*/ 1009194 w 1130206"/>
                    <a:gd name="connsiteY822" fmla="*/ 424291 h 1077552"/>
                    <a:gd name="connsiteX823" fmla="*/ 1009104 w 1130206"/>
                    <a:gd name="connsiteY823" fmla="*/ 423212 h 1077552"/>
                    <a:gd name="connsiteX824" fmla="*/ 1011893 w 1130206"/>
                    <a:gd name="connsiteY824" fmla="*/ 442285 h 1077552"/>
                    <a:gd name="connsiteX825" fmla="*/ 1012792 w 1130206"/>
                    <a:gd name="connsiteY825" fmla="*/ 442375 h 1077552"/>
                    <a:gd name="connsiteX826" fmla="*/ 1012073 w 1130206"/>
                    <a:gd name="connsiteY826" fmla="*/ 446783 h 1077552"/>
                    <a:gd name="connsiteX827" fmla="*/ 1018371 w 1130206"/>
                    <a:gd name="connsiteY827" fmla="*/ 443904 h 1077552"/>
                    <a:gd name="connsiteX828" fmla="*/ 1019720 w 1130206"/>
                    <a:gd name="connsiteY828" fmla="*/ 444894 h 1077552"/>
                    <a:gd name="connsiteX829" fmla="*/ 1022869 w 1130206"/>
                    <a:gd name="connsiteY829" fmla="*/ 440396 h 1077552"/>
                    <a:gd name="connsiteX830" fmla="*/ 1026018 w 1130206"/>
                    <a:gd name="connsiteY830" fmla="*/ 441475 h 1077552"/>
                    <a:gd name="connsiteX831" fmla="*/ 1028357 w 1130206"/>
                    <a:gd name="connsiteY831" fmla="*/ 438596 h 1077552"/>
                    <a:gd name="connsiteX832" fmla="*/ 1031146 w 1130206"/>
                    <a:gd name="connsiteY832" fmla="*/ 439046 h 1077552"/>
                    <a:gd name="connsiteX833" fmla="*/ 1015851 w 1130206"/>
                    <a:gd name="connsiteY833" fmla="*/ 398110 h 1077552"/>
                    <a:gd name="connsiteX834" fmla="*/ 1012163 w 1130206"/>
                    <a:gd name="connsiteY834" fmla="*/ 390103 h 1077552"/>
                    <a:gd name="connsiteX835" fmla="*/ 1022779 w 1130206"/>
                    <a:gd name="connsiteY835" fmla="*/ 377778 h 1077552"/>
                    <a:gd name="connsiteX836" fmla="*/ 1022779 w 1130206"/>
                    <a:gd name="connsiteY836" fmla="*/ 372739 h 1077552"/>
                    <a:gd name="connsiteX837" fmla="*/ 1025388 w 1130206"/>
                    <a:gd name="connsiteY837" fmla="*/ 361853 h 1077552"/>
                    <a:gd name="connsiteX838" fmla="*/ 1032585 w 1130206"/>
                    <a:gd name="connsiteY838" fmla="*/ 351327 h 1077552"/>
                    <a:gd name="connsiteX839" fmla="*/ 1035015 w 1130206"/>
                    <a:gd name="connsiteY839" fmla="*/ 351327 h 1077552"/>
                    <a:gd name="connsiteX840" fmla="*/ 1052738 w 1130206"/>
                    <a:gd name="connsiteY840" fmla="*/ 347008 h 1077552"/>
                    <a:gd name="connsiteX841" fmla="*/ 1061015 w 1130206"/>
                    <a:gd name="connsiteY841" fmla="*/ 317229 h 1077552"/>
                    <a:gd name="connsiteX842" fmla="*/ 1060566 w 1130206"/>
                    <a:gd name="connsiteY842" fmla="*/ 308502 h 1077552"/>
                    <a:gd name="connsiteX843" fmla="*/ 1064254 w 1130206"/>
                    <a:gd name="connsiteY843" fmla="*/ 294377 h 1077552"/>
                    <a:gd name="connsiteX844" fmla="*/ 1059216 w 1130206"/>
                    <a:gd name="connsiteY844" fmla="*/ 278452 h 1077552"/>
                    <a:gd name="connsiteX845" fmla="*/ 1059036 w 1130206"/>
                    <a:gd name="connsiteY845" fmla="*/ 277823 h 1077552"/>
                    <a:gd name="connsiteX846" fmla="*/ 1042302 w 1130206"/>
                    <a:gd name="connsiteY846" fmla="*/ 243455 h 1077552"/>
                    <a:gd name="connsiteX847" fmla="*/ 1047160 w 1130206"/>
                    <a:gd name="connsiteY847" fmla="*/ 243545 h 1077552"/>
                    <a:gd name="connsiteX848" fmla="*/ 1032675 w 1130206"/>
                    <a:gd name="connsiteY848" fmla="*/ 232029 h 1077552"/>
                    <a:gd name="connsiteX849" fmla="*/ 1027907 w 1130206"/>
                    <a:gd name="connsiteY849" fmla="*/ 232658 h 1077552"/>
                    <a:gd name="connsiteX850" fmla="*/ 1029437 w 1130206"/>
                    <a:gd name="connsiteY850" fmla="*/ 239586 h 1077552"/>
                    <a:gd name="connsiteX851" fmla="*/ 1028987 w 1130206"/>
                    <a:gd name="connsiteY851" fmla="*/ 237967 h 1077552"/>
                    <a:gd name="connsiteX852" fmla="*/ 1027457 w 1130206"/>
                    <a:gd name="connsiteY852" fmla="*/ 237157 h 1077552"/>
                    <a:gd name="connsiteX853" fmla="*/ 1023499 w 1130206"/>
                    <a:gd name="connsiteY853" fmla="*/ 239316 h 1077552"/>
                    <a:gd name="connsiteX854" fmla="*/ 1020530 w 1130206"/>
                    <a:gd name="connsiteY854" fmla="*/ 231939 h 1077552"/>
                    <a:gd name="connsiteX855" fmla="*/ 1020530 w 1130206"/>
                    <a:gd name="connsiteY855" fmla="*/ 231939 h 1077552"/>
                    <a:gd name="connsiteX856" fmla="*/ 1020530 w 1130206"/>
                    <a:gd name="connsiteY856" fmla="*/ 231939 h 1077552"/>
                    <a:gd name="connsiteX857" fmla="*/ 1020530 w 1130206"/>
                    <a:gd name="connsiteY857" fmla="*/ 231939 h 1077552"/>
                    <a:gd name="connsiteX858" fmla="*/ 1020530 w 1130206"/>
                    <a:gd name="connsiteY858" fmla="*/ 231939 h 1077552"/>
                    <a:gd name="connsiteX859" fmla="*/ 1020530 w 1130206"/>
                    <a:gd name="connsiteY859" fmla="*/ 231939 h 1077552"/>
                    <a:gd name="connsiteX860" fmla="*/ 1020530 w 1130206"/>
                    <a:gd name="connsiteY860" fmla="*/ 231939 h 1077552"/>
                    <a:gd name="connsiteX861" fmla="*/ 1020530 w 1130206"/>
                    <a:gd name="connsiteY861" fmla="*/ 231939 h 1077552"/>
                    <a:gd name="connsiteX862" fmla="*/ 1020530 w 1130206"/>
                    <a:gd name="connsiteY862" fmla="*/ 231939 h 1077552"/>
                    <a:gd name="connsiteX863" fmla="*/ 1019270 w 1130206"/>
                    <a:gd name="connsiteY863" fmla="*/ 233108 h 1077552"/>
                    <a:gd name="connsiteX864" fmla="*/ 1020620 w 1130206"/>
                    <a:gd name="connsiteY864" fmla="*/ 236077 h 1077552"/>
                    <a:gd name="connsiteX865" fmla="*/ 1019720 w 1130206"/>
                    <a:gd name="connsiteY865" fmla="*/ 237427 h 1077552"/>
                    <a:gd name="connsiteX866" fmla="*/ 1013602 w 1130206"/>
                    <a:gd name="connsiteY866" fmla="*/ 228520 h 1077552"/>
                    <a:gd name="connsiteX867" fmla="*/ 1005595 w 1130206"/>
                    <a:gd name="connsiteY867" fmla="*/ 226810 h 1077552"/>
                    <a:gd name="connsiteX868" fmla="*/ 1010993 w 1130206"/>
                    <a:gd name="connsiteY868" fmla="*/ 212595 h 1077552"/>
                    <a:gd name="connsiteX869" fmla="*/ 1013602 w 1130206"/>
                    <a:gd name="connsiteY869" fmla="*/ 195591 h 1077552"/>
                    <a:gd name="connsiteX870" fmla="*/ 1016571 w 1130206"/>
                    <a:gd name="connsiteY870" fmla="*/ 178587 h 1077552"/>
                    <a:gd name="connsiteX871" fmla="*/ 1032585 w 1130206"/>
                    <a:gd name="connsiteY871" fmla="*/ 178857 h 1077552"/>
                    <a:gd name="connsiteX872" fmla="*/ 1032046 w 1130206"/>
                    <a:gd name="connsiteY872" fmla="*/ 177328 h 1077552"/>
                    <a:gd name="connsiteX873" fmla="*/ 1033305 w 1130206"/>
                    <a:gd name="connsiteY873" fmla="*/ 176338 h 1077552"/>
                    <a:gd name="connsiteX874" fmla="*/ 1038343 w 1130206"/>
                    <a:gd name="connsiteY874" fmla="*/ 177868 h 1077552"/>
                    <a:gd name="connsiteX875" fmla="*/ 1039423 w 1130206"/>
                    <a:gd name="connsiteY875" fmla="*/ 176698 h 1077552"/>
                    <a:gd name="connsiteX876" fmla="*/ 1042752 w 1130206"/>
                    <a:gd name="connsiteY876" fmla="*/ 177238 h 1077552"/>
                    <a:gd name="connsiteX877" fmla="*/ 1042032 w 1130206"/>
                    <a:gd name="connsiteY877" fmla="*/ 172739 h 1077552"/>
                    <a:gd name="connsiteX878" fmla="*/ 1056427 w 1130206"/>
                    <a:gd name="connsiteY878" fmla="*/ 177778 h 1077552"/>
                    <a:gd name="connsiteX879" fmla="*/ 1054268 w 1130206"/>
                    <a:gd name="connsiteY879" fmla="*/ 180027 h 1077552"/>
                    <a:gd name="connsiteX880" fmla="*/ 1060026 w 1130206"/>
                    <a:gd name="connsiteY880" fmla="*/ 180297 h 1077552"/>
                    <a:gd name="connsiteX881" fmla="*/ 1061645 w 1130206"/>
                    <a:gd name="connsiteY881" fmla="*/ 180657 h 1077552"/>
                    <a:gd name="connsiteX882" fmla="*/ 1063085 w 1130206"/>
                    <a:gd name="connsiteY882" fmla="*/ 177958 h 1077552"/>
                    <a:gd name="connsiteX883" fmla="*/ 1064524 w 1130206"/>
                    <a:gd name="connsiteY883" fmla="*/ 178677 h 1077552"/>
                    <a:gd name="connsiteX884" fmla="*/ 1067673 w 1130206"/>
                    <a:gd name="connsiteY884" fmla="*/ 177688 h 1077552"/>
                    <a:gd name="connsiteX885" fmla="*/ 1059486 w 1130206"/>
                    <a:gd name="connsiteY885" fmla="*/ 171390 h 1077552"/>
                    <a:gd name="connsiteX886" fmla="*/ 1054268 w 1130206"/>
                    <a:gd name="connsiteY886" fmla="*/ 150787 h 1077552"/>
                    <a:gd name="connsiteX887" fmla="*/ 1058766 w 1130206"/>
                    <a:gd name="connsiteY887" fmla="*/ 148898 h 1077552"/>
                    <a:gd name="connsiteX888" fmla="*/ 1061645 w 1130206"/>
                    <a:gd name="connsiteY888" fmla="*/ 150877 h 1077552"/>
                    <a:gd name="connsiteX889" fmla="*/ 1062275 w 1130206"/>
                    <a:gd name="connsiteY889" fmla="*/ 149348 h 1077552"/>
                    <a:gd name="connsiteX890" fmla="*/ 1072981 w 1130206"/>
                    <a:gd name="connsiteY890" fmla="*/ 161763 h 1077552"/>
                    <a:gd name="connsiteX891" fmla="*/ 1070552 w 1130206"/>
                    <a:gd name="connsiteY891" fmla="*/ 150337 h 1077552"/>
                    <a:gd name="connsiteX892" fmla="*/ 1072082 w 1130206"/>
                    <a:gd name="connsiteY892" fmla="*/ 150877 h 1077552"/>
                    <a:gd name="connsiteX893" fmla="*/ 1064794 w 1130206"/>
                    <a:gd name="connsiteY893" fmla="*/ 141880 h 1077552"/>
                    <a:gd name="connsiteX894" fmla="*/ 1065244 w 1130206"/>
                    <a:gd name="connsiteY894" fmla="*/ 140261 h 1077552"/>
                    <a:gd name="connsiteX895" fmla="*/ 1068303 w 1130206"/>
                    <a:gd name="connsiteY895" fmla="*/ 141430 h 1077552"/>
                    <a:gd name="connsiteX896" fmla="*/ 1080629 w 1130206"/>
                    <a:gd name="connsiteY896" fmla="*/ 159514 h 1077552"/>
                    <a:gd name="connsiteX897" fmla="*/ 1079639 w 1130206"/>
                    <a:gd name="connsiteY897" fmla="*/ 160774 h 1077552"/>
                    <a:gd name="connsiteX898" fmla="*/ 1084048 w 1130206"/>
                    <a:gd name="connsiteY898" fmla="*/ 176968 h 1077552"/>
                    <a:gd name="connsiteX899" fmla="*/ 1085487 w 1130206"/>
                    <a:gd name="connsiteY899" fmla="*/ 192802 h 1077552"/>
                    <a:gd name="connsiteX900" fmla="*/ 1089356 w 1130206"/>
                    <a:gd name="connsiteY900" fmla="*/ 200270 h 1077552"/>
                    <a:gd name="connsiteX901" fmla="*/ 1130111 w 1130206"/>
                    <a:gd name="connsiteY901" fmla="*/ 264147 h 1077552"/>
                    <a:gd name="connsiteX902" fmla="*/ 1125793 w 1130206"/>
                    <a:gd name="connsiteY902" fmla="*/ 243275 h 1077552"/>
                    <a:gd name="connsiteX903" fmla="*/ 387512 w 1130206"/>
                    <a:gd name="connsiteY903" fmla="*/ 330994 h 1077552"/>
                    <a:gd name="connsiteX904" fmla="*/ 370688 w 1130206"/>
                    <a:gd name="connsiteY904" fmla="*/ 327575 h 1077552"/>
                    <a:gd name="connsiteX905" fmla="*/ 366819 w 1130206"/>
                    <a:gd name="connsiteY905" fmla="*/ 330544 h 1077552"/>
                    <a:gd name="connsiteX906" fmla="*/ 364390 w 1130206"/>
                    <a:gd name="connsiteY906" fmla="*/ 330274 h 1077552"/>
                    <a:gd name="connsiteX907" fmla="*/ 362410 w 1130206"/>
                    <a:gd name="connsiteY907" fmla="*/ 335133 h 1077552"/>
                    <a:gd name="connsiteX908" fmla="*/ 362141 w 1130206"/>
                    <a:gd name="connsiteY908" fmla="*/ 337562 h 1077552"/>
                    <a:gd name="connsiteX909" fmla="*/ 360701 w 1130206"/>
                    <a:gd name="connsiteY909" fmla="*/ 337112 h 1077552"/>
                    <a:gd name="connsiteX910" fmla="*/ 352964 w 1130206"/>
                    <a:gd name="connsiteY910" fmla="*/ 336032 h 1077552"/>
                    <a:gd name="connsiteX911" fmla="*/ 352514 w 1130206"/>
                    <a:gd name="connsiteY911" fmla="*/ 336572 h 1077552"/>
                    <a:gd name="connsiteX912" fmla="*/ 352604 w 1130206"/>
                    <a:gd name="connsiteY912" fmla="*/ 337112 h 1077552"/>
                    <a:gd name="connsiteX913" fmla="*/ 358182 w 1130206"/>
                    <a:gd name="connsiteY913" fmla="*/ 345749 h 1077552"/>
                    <a:gd name="connsiteX914" fmla="*/ 358092 w 1130206"/>
                    <a:gd name="connsiteY914" fmla="*/ 349707 h 1077552"/>
                    <a:gd name="connsiteX915" fmla="*/ 358452 w 1130206"/>
                    <a:gd name="connsiteY915" fmla="*/ 351687 h 1077552"/>
                    <a:gd name="connsiteX916" fmla="*/ 361691 w 1130206"/>
                    <a:gd name="connsiteY916" fmla="*/ 353846 h 1077552"/>
                    <a:gd name="connsiteX917" fmla="*/ 361691 w 1130206"/>
                    <a:gd name="connsiteY917" fmla="*/ 354026 h 1077552"/>
                    <a:gd name="connsiteX918" fmla="*/ 366549 w 1130206"/>
                    <a:gd name="connsiteY918" fmla="*/ 358164 h 1077552"/>
                    <a:gd name="connsiteX919" fmla="*/ 365199 w 1130206"/>
                    <a:gd name="connsiteY919" fmla="*/ 371930 h 1077552"/>
                    <a:gd name="connsiteX920" fmla="*/ 378515 w 1130206"/>
                    <a:gd name="connsiteY920" fmla="*/ 372020 h 1077552"/>
                    <a:gd name="connsiteX921" fmla="*/ 379415 w 1130206"/>
                    <a:gd name="connsiteY921" fmla="*/ 375348 h 1077552"/>
                    <a:gd name="connsiteX922" fmla="*/ 365379 w 1130206"/>
                    <a:gd name="connsiteY922" fmla="*/ 386505 h 1077552"/>
                    <a:gd name="connsiteX923" fmla="*/ 368708 w 1130206"/>
                    <a:gd name="connsiteY923" fmla="*/ 386235 h 1077552"/>
                    <a:gd name="connsiteX924" fmla="*/ 370238 w 1130206"/>
                    <a:gd name="connsiteY924" fmla="*/ 389204 h 1077552"/>
                    <a:gd name="connsiteX925" fmla="*/ 368528 w 1130206"/>
                    <a:gd name="connsiteY925" fmla="*/ 392262 h 1077552"/>
                    <a:gd name="connsiteX926" fmla="*/ 350355 w 1130206"/>
                    <a:gd name="connsiteY926" fmla="*/ 423032 h 1077552"/>
                    <a:gd name="connsiteX927" fmla="*/ 332541 w 1130206"/>
                    <a:gd name="connsiteY927" fmla="*/ 395681 h 1077552"/>
                    <a:gd name="connsiteX928" fmla="*/ 344687 w 1130206"/>
                    <a:gd name="connsiteY928" fmla="*/ 382456 h 1077552"/>
                    <a:gd name="connsiteX929" fmla="*/ 330202 w 1130206"/>
                    <a:gd name="connsiteY929" fmla="*/ 356185 h 1077552"/>
                    <a:gd name="connsiteX930" fmla="*/ 338299 w 1130206"/>
                    <a:gd name="connsiteY930" fmla="*/ 319928 h 1077552"/>
                    <a:gd name="connsiteX931" fmla="*/ 342168 w 1130206"/>
                    <a:gd name="connsiteY931" fmla="*/ 322087 h 1077552"/>
                    <a:gd name="connsiteX932" fmla="*/ 371137 w 1130206"/>
                    <a:gd name="connsiteY932" fmla="*/ 309222 h 1077552"/>
                    <a:gd name="connsiteX933" fmla="*/ 371587 w 1130206"/>
                    <a:gd name="connsiteY933" fmla="*/ 309222 h 1077552"/>
                    <a:gd name="connsiteX934" fmla="*/ 371587 w 1130206"/>
                    <a:gd name="connsiteY934" fmla="*/ 309312 h 1077552"/>
                    <a:gd name="connsiteX935" fmla="*/ 387512 w 1130206"/>
                    <a:gd name="connsiteY935" fmla="*/ 330994 h 1077552"/>
                    <a:gd name="connsiteX936" fmla="*/ 437264 w 1130206"/>
                    <a:gd name="connsiteY936" fmla="*/ 322447 h 1077552"/>
                    <a:gd name="connsiteX937" fmla="*/ 433486 w 1130206"/>
                    <a:gd name="connsiteY937" fmla="*/ 323796 h 1077552"/>
                    <a:gd name="connsiteX938" fmla="*/ 429797 w 1130206"/>
                    <a:gd name="connsiteY938" fmla="*/ 326226 h 1077552"/>
                    <a:gd name="connsiteX939" fmla="*/ 433576 w 1130206"/>
                    <a:gd name="connsiteY939" fmla="*/ 328475 h 1077552"/>
                    <a:gd name="connsiteX940" fmla="*/ 432676 w 1130206"/>
                    <a:gd name="connsiteY940" fmla="*/ 333153 h 1077552"/>
                    <a:gd name="connsiteX941" fmla="*/ 432406 w 1130206"/>
                    <a:gd name="connsiteY941" fmla="*/ 337562 h 1077552"/>
                    <a:gd name="connsiteX942" fmla="*/ 432226 w 1130206"/>
                    <a:gd name="connsiteY942" fmla="*/ 338641 h 1077552"/>
                    <a:gd name="connsiteX943" fmla="*/ 431326 w 1130206"/>
                    <a:gd name="connsiteY943" fmla="*/ 340980 h 1077552"/>
                    <a:gd name="connsiteX944" fmla="*/ 422419 w 1130206"/>
                    <a:gd name="connsiteY944" fmla="*/ 341610 h 1077552"/>
                    <a:gd name="connsiteX945" fmla="*/ 424039 w 1130206"/>
                    <a:gd name="connsiteY945" fmla="*/ 334863 h 1077552"/>
                    <a:gd name="connsiteX946" fmla="*/ 424669 w 1130206"/>
                    <a:gd name="connsiteY946" fmla="*/ 326765 h 1077552"/>
                    <a:gd name="connsiteX947" fmla="*/ 421160 w 1130206"/>
                    <a:gd name="connsiteY947" fmla="*/ 329015 h 1077552"/>
                    <a:gd name="connsiteX948" fmla="*/ 420620 w 1130206"/>
                    <a:gd name="connsiteY948" fmla="*/ 331804 h 1077552"/>
                    <a:gd name="connsiteX949" fmla="*/ 418911 w 1130206"/>
                    <a:gd name="connsiteY949" fmla="*/ 337832 h 1077552"/>
                    <a:gd name="connsiteX950" fmla="*/ 415222 w 1130206"/>
                    <a:gd name="connsiteY950" fmla="*/ 339271 h 1077552"/>
                    <a:gd name="connsiteX951" fmla="*/ 415852 w 1130206"/>
                    <a:gd name="connsiteY951" fmla="*/ 334143 h 1077552"/>
                    <a:gd name="connsiteX952" fmla="*/ 420260 w 1130206"/>
                    <a:gd name="connsiteY952" fmla="*/ 326046 h 1077552"/>
                    <a:gd name="connsiteX953" fmla="*/ 421970 w 1130206"/>
                    <a:gd name="connsiteY953" fmla="*/ 324516 h 1077552"/>
                    <a:gd name="connsiteX954" fmla="*/ 426468 w 1130206"/>
                    <a:gd name="connsiteY954" fmla="*/ 322807 h 1077552"/>
                    <a:gd name="connsiteX955" fmla="*/ 427278 w 1130206"/>
                    <a:gd name="connsiteY955" fmla="*/ 324606 h 1077552"/>
                    <a:gd name="connsiteX956" fmla="*/ 429437 w 1130206"/>
                    <a:gd name="connsiteY956" fmla="*/ 320108 h 1077552"/>
                    <a:gd name="connsiteX957" fmla="*/ 430966 w 1130206"/>
                    <a:gd name="connsiteY957" fmla="*/ 319478 h 1077552"/>
                    <a:gd name="connsiteX958" fmla="*/ 431146 w 1130206"/>
                    <a:gd name="connsiteY958" fmla="*/ 321277 h 1077552"/>
                    <a:gd name="connsiteX959" fmla="*/ 431236 w 1130206"/>
                    <a:gd name="connsiteY959" fmla="*/ 321277 h 1077552"/>
                    <a:gd name="connsiteX960" fmla="*/ 431326 w 1130206"/>
                    <a:gd name="connsiteY960" fmla="*/ 321277 h 1077552"/>
                    <a:gd name="connsiteX961" fmla="*/ 431416 w 1130206"/>
                    <a:gd name="connsiteY961" fmla="*/ 321277 h 1077552"/>
                    <a:gd name="connsiteX962" fmla="*/ 431506 w 1130206"/>
                    <a:gd name="connsiteY962" fmla="*/ 321277 h 1077552"/>
                    <a:gd name="connsiteX963" fmla="*/ 431686 w 1130206"/>
                    <a:gd name="connsiteY963" fmla="*/ 321277 h 1077552"/>
                    <a:gd name="connsiteX964" fmla="*/ 431866 w 1130206"/>
                    <a:gd name="connsiteY964" fmla="*/ 321277 h 1077552"/>
                    <a:gd name="connsiteX965" fmla="*/ 432136 w 1130206"/>
                    <a:gd name="connsiteY965" fmla="*/ 321277 h 1077552"/>
                    <a:gd name="connsiteX966" fmla="*/ 432496 w 1130206"/>
                    <a:gd name="connsiteY966" fmla="*/ 321277 h 1077552"/>
                    <a:gd name="connsiteX967" fmla="*/ 437264 w 1130206"/>
                    <a:gd name="connsiteY967" fmla="*/ 322447 h 1077552"/>
                    <a:gd name="connsiteX968" fmla="*/ 839423 w 1130206"/>
                    <a:gd name="connsiteY968" fmla="*/ 240486 h 1077552"/>
                    <a:gd name="connsiteX969" fmla="*/ 837984 w 1130206"/>
                    <a:gd name="connsiteY969" fmla="*/ 239586 h 1077552"/>
                    <a:gd name="connsiteX970" fmla="*/ 837174 w 1130206"/>
                    <a:gd name="connsiteY970" fmla="*/ 241925 h 1077552"/>
                    <a:gd name="connsiteX971" fmla="*/ 838973 w 1130206"/>
                    <a:gd name="connsiteY971" fmla="*/ 243275 h 1077552"/>
                    <a:gd name="connsiteX972" fmla="*/ 833845 w 1130206"/>
                    <a:gd name="connsiteY972" fmla="*/ 249573 h 1077552"/>
                    <a:gd name="connsiteX973" fmla="*/ 833395 w 1130206"/>
                    <a:gd name="connsiteY973" fmla="*/ 249932 h 1077552"/>
                    <a:gd name="connsiteX974" fmla="*/ 824848 w 1130206"/>
                    <a:gd name="connsiteY974" fmla="*/ 254431 h 1077552"/>
                    <a:gd name="connsiteX975" fmla="*/ 818640 w 1130206"/>
                    <a:gd name="connsiteY975" fmla="*/ 262708 h 1077552"/>
                    <a:gd name="connsiteX976" fmla="*/ 812793 w 1130206"/>
                    <a:gd name="connsiteY976" fmla="*/ 264327 h 1077552"/>
                    <a:gd name="connsiteX977" fmla="*/ 803706 w 1130206"/>
                    <a:gd name="connsiteY977" fmla="*/ 262438 h 1077552"/>
                    <a:gd name="connsiteX978" fmla="*/ 807394 w 1130206"/>
                    <a:gd name="connsiteY978" fmla="*/ 261538 h 1077552"/>
                    <a:gd name="connsiteX979" fmla="*/ 816121 w 1130206"/>
                    <a:gd name="connsiteY979" fmla="*/ 258030 h 1077552"/>
                    <a:gd name="connsiteX980" fmla="*/ 826378 w 1130206"/>
                    <a:gd name="connsiteY980" fmla="*/ 245614 h 1077552"/>
                    <a:gd name="connsiteX981" fmla="*/ 835734 w 1130206"/>
                    <a:gd name="connsiteY981" fmla="*/ 224561 h 1077552"/>
                    <a:gd name="connsiteX982" fmla="*/ 836814 w 1130206"/>
                    <a:gd name="connsiteY982" fmla="*/ 218533 h 1077552"/>
                    <a:gd name="connsiteX983" fmla="*/ 839603 w 1130206"/>
                    <a:gd name="connsiteY983" fmla="*/ 220693 h 1077552"/>
                    <a:gd name="connsiteX984" fmla="*/ 839423 w 1130206"/>
                    <a:gd name="connsiteY984" fmla="*/ 240486 h 10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l="l" t="t" r="r" b="b"/>
                  <a:pathLst>
                    <a:path w="1130206" h="1077552">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w="894" cap="flat">
                  <a:noFill/>
                  <a:prstDash val="solid"/>
                  <a:miter/>
                </a:ln>
              </p:spPr>
              <p:txBody>
                <a:bodyPr rtlCol="0" anchor="ctr"/>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name="connsiteX0" fmla="*/ 0 w 6927"/>
                    <a:gd name="connsiteY0" fmla="*/ 0 h 22222"/>
                    <a:gd name="connsiteX1" fmla="*/ 1889 w 6927"/>
                    <a:gd name="connsiteY1" fmla="*/ 22222 h 22222"/>
                    <a:gd name="connsiteX2" fmla="*/ 3599 w 6927"/>
                    <a:gd name="connsiteY2" fmla="*/ 21592 h 22222"/>
                    <a:gd name="connsiteX3" fmla="*/ 4319 w 6927"/>
                    <a:gd name="connsiteY3" fmla="*/ 21053 h 22222"/>
                    <a:gd name="connsiteX4" fmla="*/ 4588 w 6927"/>
                    <a:gd name="connsiteY4" fmla="*/ 19793 h 22222"/>
                    <a:gd name="connsiteX5" fmla="*/ 4498 w 6927"/>
                    <a:gd name="connsiteY5" fmla="*/ 16554 h 22222"/>
                    <a:gd name="connsiteX6" fmla="*/ 4948 w 6927"/>
                    <a:gd name="connsiteY6" fmla="*/ 14035 h 22222"/>
                    <a:gd name="connsiteX7" fmla="*/ 4408 w 6927"/>
                    <a:gd name="connsiteY7" fmla="*/ 11246 h 22222"/>
                    <a:gd name="connsiteX8" fmla="*/ 6028 w 6927"/>
                    <a:gd name="connsiteY8" fmla="*/ 10256 h 22222"/>
                    <a:gd name="connsiteX9" fmla="*/ 5578 w 6927"/>
                    <a:gd name="connsiteY9" fmla="*/ 6928 h 22222"/>
                    <a:gd name="connsiteX10" fmla="*/ 5398 w 6927"/>
                    <a:gd name="connsiteY10" fmla="*/ 6478 h 22222"/>
                    <a:gd name="connsiteX11" fmla="*/ 6928 w 6927"/>
                    <a:gd name="connsiteY11" fmla="*/ 4049 h 22222"/>
                    <a:gd name="connsiteX12" fmla="*/ 0 w 6927"/>
                    <a:gd name="connsiteY12" fmla="*/ 0 h 2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 h="22222">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w="894" cap="flat">
                  <a:noFill/>
                  <a:prstDash val="solid"/>
                  <a:miter/>
                </a:ln>
              </p:spPr>
              <p:txBody>
                <a:bodyPr rtlCol="0" anchor="ctr"/>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name="connsiteX0" fmla="*/ 4229 w 6939"/>
                    <a:gd name="connsiteY0" fmla="*/ 8367 h 9531"/>
                    <a:gd name="connsiteX1" fmla="*/ 6928 w 6939"/>
                    <a:gd name="connsiteY1" fmla="*/ 9447 h 9531"/>
                    <a:gd name="connsiteX2" fmla="*/ 6928 w 6939"/>
                    <a:gd name="connsiteY2" fmla="*/ 9447 h 9531"/>
                    <a:gd name="connsiteX3" fmla="*/ 4229 w 6939"/>
                    <a:gd name="connsiteY3" fmla="*/ 5128 h 9531"/>
                    <a:gd name="connsiteX4" fmla="*/ 2069 w 6939"/>
                    <a:gd name="connsiteY4" fmla="*/ 2159 h 9531"/>
                    <a:gd name="connsiteX5" fmla="*/ 1709 w 6939"/>
                    <a:gd name="connsiteY5" fmla="*/ 1529 h 9531"/>
                    <a:gd name="connsiteX6" fmla="*/ 1170 w 6939"/>
                    <a:gd name="connsiteY6" fmla="*/ 1080 h 9531"/>
                    <a:gd name="connsiteX7" fmla="*/ 0 w 6939"/>
                    <a:gd name="connsiteY7" fmla="*/ 0 h 9531"/>
                    <a:gd name="connsiteX8" fmla="*/ 810 w 6939"/>
                    <a:gd name="connsiteY8" fmla="*/ 7377 h 9531"/>
                    <a:gd name="connsiteX9" fmla="*/ 4229 w 6939"/>
                    <a:gd name="connsiteY9" fmla="*/ 8367 h 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9" h="9531">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w="894" cap="flat">
                  <a:noFill/>
                  <a:prstDash val="solid"/>
                  <a:miter/>
                </a:ln>
              </p:spPr>
              <p:txBody>
                <a:bodyPr rtlCol="0" anchor="ctr"/>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name="connsiteX0" fmla="*/ 2969 w 6846"/>
                    <a:gd name="connsiteY0" fmla="*/ 11426 h 12775"/>
                    <a:gd name="connsiteX1" fmla="*/ 4678 w 6846"/>
                    <a:gd name="connsiteY1" fmla="*/ 9627 h 12775"/>
                    <a:gd name="connsiteX2" fmla="*/ 6478 w 6846"/>
                    <a:gd name="connsiteY2" fmla="*/ 8097 h 12775"/>
                    <a:gd name="connsiteX3" fmla="*/ 6838 w 6846"/>
                    <a:gd name="connsiteY3" fmla="*/ 7197 h 12775"/>
                    <a:gd name="connsiteX4" fmla="*/ 5218 w 6846"/>
                    <a:gd name="connsiteY4" fmla="*/ 3329 h 12775"/>
                    <a:gd name="connsiteX5" fmla="*/ 0 w 6846"/>
                    <a:gd name="connsiteY5" fmla="*/ 0 h 12775"/>
                    <a:gd name="connsiteX6" fmla="*/ 1260 w 6846"/>
                    <a:gd name="connsiteY6" fmla="*/ 12775 h 12775"/>
                    <a:gd name="connsiteX7" fmla="*/ 2969 w 6846"/>
                    <a:gd name="connsiteY7" fmla="*/ 11426 h 1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6" h="12775">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w="894" cap="flat">
                  <a:noFill/>
                  <a:prstDash val="solid"/>
                  <a:miter/>
                </a:ln>
              </p:spPr>
              <p:txBody>
                <a:bodyPr rtlCol="0" anchor="ctr"/>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name="connsiteX0" fmla="*/ 10976 w 12325"/>
                    <a:gd name="connsiteY0" fmla="*/ 2429 h 11246"/>
                    <a:gd name="connsiteX1" fmla="*/ 7467 w 12325"/>
                    <a:gd name="connsiteY1" fmla="*/ 1979 h 11246"/>
                    <a:gd name="connsiteX2" fmla="*/ 6118 w 12325"/>
                    <a:gd name="connsiteY2" fmla="*/ 2069 h 11246"/>
                    <a:gd name="connsiteX3" fmla="*/ 0 w 12325"/>
                    <a:gd name="connsiteY3" fmla="*/ 0 h 11246"/>
                    <a:gd name="connsiteX4" fmla="*/ 1799 w 12325"/>
                    <a:gd name="connsiteY4" fmla="*/ 11246 h 11246"/>
                    <a:gd name="connsiteX5" fmla="*/ 2249 w 12325"/>
                    <a:gd name="connsiteY5" fmla="*/ 11066 h 11246"/>
                    <a:gd name="connsiteX6" fmla="*/ 3689 w 12325"/>
                    <a:gd name="connsiteY6" fmla="*/ 10076 h 11246"/>
                    <a:gd name="connsiteX7" fmla="*/ 6388 w 12325"/>
                    <a:gd name="connsiteY7" fmla="*/ 9357 h 11246"/>
                    <a:gd name="connsiteX8" fmla="*/ 7557 w 12325"/>
                    <a:gd name="connsiteY8" fmla="*/ 8277 h 11246"/>
                    <a:gd name="connsiteX9" fmla="*/ 8997 w 12325"/>
                    <a:gd name="connsiteY9" fmla="*/ 7287 h 11246"/>
                    <a:gd name="connsiteX10" fmla="*/ 11066 w 12325"/>
                    <a:gd name="connsiteY10" fmla="*/ 8187 h 11246"/>
                    <a:gd name="connsiteX11" fmla="*/ 12326 w 12325"/>
                    <a:gd name="connsiteY11" fmla="*/ 4229 h 11246"/>
                    <a:gd name="connsiteX12" fmla="*/ 12326 w 12325"/>
                    <a:gd name="connsiteY12" fmla="*/ 4229 h 11246"/>
                    <a:gd name="connsiteX13" fmla="*/ 10976 w 12325"/>
                    <a:gd name="connsiteY13" fmla="*/ 2429 h 1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5" h="11246">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w="894" cap="flat">
                  <a:noFill/>
                  <a:prstDash val="solid"/>
                  <a:miter/>
                </a:ln>
              </p:spPr>
              <p:txBody>
                <a:bodyPr rtlCol="0" anchor="ctr"/>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name="connsiteX0" fmla="*/ 3241 w 5449"/>
                  <a:gd name="connsiteY0" fmla="*/ 4319 h 7563"/>
                  <a:gd name="connsiteX1" fmla="*/ 2 w 5449"/>
                  <a:gd name="connsiteY1" fmla="*/ 7377 h 7563"/>
                  <a:gd name="connsiteX2" fmla="*/ 5130 w 5449"/>
                  <a:gd name="connsiteY2" fmla="*/ 0 h 7563"/>
                  <a:gd name="connsiteX3" fmla="*/ 5400 w 5449"/>
                  <a:gd name="connsiteY3" fmla="*/ 270 h 7563"/>
                  <a:gd name="connsiteX4" fmla="*/ 3241 w 5449"/>
                  <a:gd name="connsiteY4" fmla="*/ 4319 h 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 h="7563">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w="894" cap="flat">
                <a:noFill/>
                <a:prstDash val="solid"/>
                <a:miter/>
              </a:ln>
            </p:spPr>
            <p:txBody>
              <a:bodyPr rtlCol="0" anchor="ctr"/>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name="connsiteX0" fmla="*/ 5336 w 5876"/>
                  <a:gd name="connsiteY0" fmla="*/ 1080 h 7557"/>
                  <a:gd name="connsiteX1" fmla="*/ 2547 w 5876"/>
                  <a:gd name="connsiteY1" fmla="*/ 5488 h 7557"/>
                  <a:gd name="connsiteX2" fmla="*/ 1917 w 5876"/>
                  <a:gd name="connsiteY2" fmla="*/ 5938 h 7557"/>
                  <a:gd name="connsiteX3" fmla="*/ 1468 w 5876"/>
                  <a:gd name="connsiteY3" fmla="*/ 6118 h 7557"/>
                  <a:gd name="connsiteX4" fmla="*/ 208 w 5876"/>
                  <a:gd name="connsiteY4" fmla="*/ 7467 h 7557"/>
                  <a:gd name="connsiteX5" fmla="*/ 28 w 5876"/>
                  <a:gd name="connsiteY5" fmla="*/ 7557 h 7557"/>
                  <a:gd name="connsiteX6" fmla="*/ 1198 w 5876"/>
                  <a:gd name="connsiteY6" fmla="*/ 4498 h 7557"/>
                  <a:gd name="connsiteX7" fmla="*/ 5876 w 5876"/>
                  <a:gd name="connsiteY7" fmla="*/ 0 h 7557"/>
                  <a:gd name="connsiteX8" fmla="*/ 5876 w 5876"/>
                  <a:gd name="connsiteY8" fmla="*/ 0 h 7557"/>
                  <a:gd name="connsiteX9" fmla="*/ 5336 w 5876"/>
                  <a:gd name="connsiteY9" fmla="*/ 1080 h 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76" h="7557">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w="894" cap="flat">
                <a:noFill/>
                <a:prstDash val="solid"/>
                <a:miter/>
              </a:ln>
            </p:spPr>
            <p:txBody>
              <a:bodyPr rtlCol="0" anchor="ctr"/>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name="connsiteX0" fmla="*/ 1530 w 2934"/>
                  <a:gd name="connsiteY0" fmla="*/ 4678 h 6250"/>
                  <a:gd name="connsiteX1" fmla="*/ 0 w 2934"/>
                  <a:gd name="connsiteY1" fmla="*/ 6208 h 6250"/>
                  <a:gd name="connsiteX2" fmla="*/ 90 w 2934"/>
                  <a:gd name="connsiteY2" fmla="*/ 5758 h 6250"/>
                  <a:gd name="connsiteX3" fmla="*/ 1709 w 2934"/>
                  <a:gd name="connsiteY3" fmla="*/ 1709 h 6250"/>
                  <a:gd name="connsiteX4" fmla="*/ 2789 w 2934"/>
                  <a:gd name="connsiteY4" fmla="*/ 0 h 6250"/>
                  <a:gd name="connsiteX5" fmla="*/ 1530 w 2934"/>
                  <a:gd name="connsiteY5" fmla="*/ 4678 h 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4" h="6250">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w="894" cap="flat">
                <a:noFill/>
                <a:prstDash val="solid"/>
                <a:miter/>
              </a:ln>
            </p:spPr>
            <p:txBody>
              <a:bodyPr rtlCol="0" anchor="ctr"/>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name="connsiteX0" fmla="*/ 2493 w 4382"/>
                  <a:gd name="connsiteY0" fmla="*/ 6928 h 9270"/>
                  <a:gd name="connsiteX1" fmla="*/ 64 w 4382"/>
                  <a:gd name="connsiteY1" fmla="*/ 9267 h 9270"/>
                  <a:gd name="connsiteX2" fmla="*/ 4382 w 4382"/>
                  <a:gd name="connsiteY2" fmla="*/ 0 h 9270"/>
                  <a:gd name="connsiteX3" fmla="*/ 3932 w 4382"/>
                  <a:gd name="connsiteY3" fmla="*/ 1350 h 9270"/>
                  <a:gd name="connsiteX4" fmla="*/ 3303 w 4382"/>
                  <a:gd name="connsiteY4" fmla="*/ 3329 h 9270"/>
                  <a:gd name="connsiteX5" fmla="*/ 4022 w 4382"/>
                  <a:gd name="connsiteY5" fmla="*/ 3149 h 9270"/>
                  <a:gd name="connsiteX6" fmla="*/ 2493 w 4382"/>
                  <a:gd name="connsiteY6" fmla="*/ 6928 h 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2" h="9270">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w="894" cap="flat">
                <a:noFill/>
                <a:prstDash val="solid"/>
                <a:miter/>
              </a:ln>
            </p:spPr>
            <p:txBody>
              <a:bodyPr rtlCol="0" anchor="ctr"/>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name="connsiteX0" fmla="*/ 723 w 1998"/>
                  <a:gd name="connsiteY0" fmla="*/ 2879 h 2993"/>
                  <a:gd name="connsiteX1" fmla="*/ 3 w 1998"/>
                  <a:gd name="connsiteY1" fmla="*/ 2699 h 2993"/>
                  <a:gd name="connsiteX2" fmla="*/ 1983 w 1998"/>
                  <a:gd name="connsiteY2" fmla="*/ 0 h 2993"/>
                  <a:gd name="connsiteX3" fmla="*/ 723 w 1998"/>
                  <a:gd name="connsiteY3" fmla="*/ 2879 h 2993"/>
                </a:gdLst>
                <a:ahLst/>
                <a:cxnLst>
                  <a:cxn ang="0">
                    <a:pos x="connsiteX0" y="connsiteY0"/>
                  </a:cxn>
                  <a:cxn ang="0">
                    <a:pos x="connsiteX1" y="connsiteY1"/>
                  </a:cxn>
                  <a:cxn ang="0">
                    <a:pos x="connsiteX2" y="connsiteY2"/>
                  </a:cxn>
                  <a:cxn ang="0">
                    <a:pos x="connsiteX3" y="connsiteY3"/>
                  </a:cxn>
                </a:cxnLst>
                <a:rect l="l" t="t" r="r" b="b"/>
                <a:pathLst>
                  <a:path w="1998" h="2993">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w="894" cap="flat">
                <a:noFill/>
                <a:prstDash val="solid"/>
                <a:miter/>
              </a:ln>
            </p:spPr>
            <p:txBody>
              <a:bodyPr rtlCol="0" anchor="ctr"/>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name="connsiteX0" fmla="*/ 810 w 2432"/>
                  <a:gd name="connsiteY0" fmla="*/ 3149 h 4498"/>
                  <a:gd name="connsiteX1" fmla="*/ 0 w 2432"/>
                  <a:gd name="connsiteY1" fmla="*/ 4498 h 4498"/>
                  <a:gd name="connsiteX2" fmla="*/ 2429 w 2432"/>
                  <a:gd name="connsiteY2" fmla="*/ 0 h 4498"/>
                  <a:gd name="connsiteX3" fmla="*/ 810 w 2432"/>
                  <a:gd name="connsiteY3" fmla="*/ 3149 h 4498"/>
                </a:gdLst>
                <a:ahLst/>
                <a:cxnLst>
                  <a:cxn ang="0">
                    <a:pos x="connsiteX0" y="connsiteY0"/>
                  </a:cxn>
                  <a:cxn ang="0">
                    <a:pos x="connsiteX1" y="connsiteY1"/>
                  </a:cxn>
                  <a:cxn ang="0">
                    <a:pos x="connsiteX2" y="connsiteY2"/>
                  </a:cxn>
                  <a:cxn ang="0">
                    <a:pos x="connsiteX3" y="connsiteY3"/>
                  </a:cxn>
                </a:cxnLst>
                <a:rect l="l" t="t" r="r" b="b"/>
                <a:pathLst>
                  <a:path w="2432" h="4498">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w="894" cap="flat">
                <a:noFill/>
                <a:prstDash val="solid"/>
                <a:miter/>
              </a:ln>
            </p:spPr>
            <p:txBody>
              <a:bodyPr rtlCol="0" anchor="ctr"/>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name="connsiteX0" fmla="*/ 360 w 1709"/>
                  <a:gd name="connsiteY0" fmla="*/ 2519 h 3148"/>
                  <a:gd name="connsiteX1" fmla="*/ 0 w 1709"/>
                  <a:gd name="connsiteY1" fmla="*/ 3149 h 3148"/>
                  <a:gd name="connsiteX2" fmla="*/ 1709 w 1709"/>
                  <a:gd name="connsiteY2" fmla="*/ 0 h 3148"/>
                  <a:gd name="connsiteX3" fmla="*/ 360 w 1709"/>
                  <a:gd name="connsiteY3" fmla="*/ 2519 h 3148"/>
                </a:gdLst>
                <a:ahLst/>
                <a:cxnLst>
                  <a:cxn ang="0">
                    <a:pos x="connsiteX0" y="connsiteY0"/>
                  </a:cxn>
                  <a:cxn ang="0">
                    <a:pos x="connsiteX1" y="connsiteY1"/>
                  </a:cxn>
                  <a:cxn ang="0">
                    <a:pos x="connsiteX2" y="connsiteY2"/>
                  </a:cxn>
                  <a:cxn ang="0">
                    <a:pos x="connsiteX3" y="connsiteY3"/>
                  </a:cxn>
                </a:cxnLst>
                <a:rect l="l" t="t" r="r" b="b"/>
                <a:pathLst>
                  <a:path w="1709" h="3148">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w="894" cap="flat">
                <a:noFill/>
                <a:prstDash val="solid"/>
                <a:miter/>
              </a:ln>
            </p:spPr>
            <p:txBody>
              <a:bodyPr rtlCol="0" anchor="ctr"/>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name="connsiteX0" fmla="*/ 5845 w 5845"/>
                  <a:gd name="connsiteY0" fmla="*/ 430 h 10057"/>
                  <a:gd name="connsiteX1" fmla="*/ 2606 w 5845"/>
                  <a:gd name="connsiteY1" fmla="*/ 6998 h 10057"/>
                  <a:gd name="connsiteX2" fmla="*/ 1347 w 5845"/>
                  <a:gd name="connsiteY2" fmla="*/ 9787 h 10057"/>
                  <a:gd name="connsiteX3" fmla="*/ 1347 w 5845"/>
                  <a:gd name="connsiteY3" fmla="*/ 9967 h 10057"/>
                  <a:gd name="connsiteX4" fmla="*/ 447 w 5845"/>
                  <a:gd name="connsiteY4" fmla="*/ 9877 h 10057"/>
                  <a:gd name="connsiteX5" fmla="*/ 177 w 5845"/>
                  <a:gd name="connsiteY5" fmla="*/ 6188 h 10057"/>
                  <a:gd name="connsiteX6" fmla="*/ 1437 w 5845"/>
                  <a:gd name="connsiteY6" fmla="*/ 4479 h 10057"/>
                  <a:gd name="connsiteX7" fmla="*/ 2247 w 5845"/>
                  <a:gd name="connsiteY7" fmla="*/ 3759 h 10057"/>
                  <a:gd name="connsiteX8" fmla="*/ 2786 w 5845"/>
                  <a:gd name="connsiteY8" fmla="*/ 1960 h 10057"/>
                  <a:gd name="connsiteX9" fmla="*/ 5485 w 5845"/>
                  <a:gd name="connsiteY9" fmla="*/ 71 h 10057"/>
                  <a:gd name="connsiteX10" fmla="*/ 5845 w 5845"/>
                  <a:gd name="connsiteY10" fmla="*/ 430 h 10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45" h="10057">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w="894" cap="flat">
                <a:noFill/>
                <a:prstDash val="solid"/>
                <a:miter/>
              </a:ln>
            </p:spPr>
            <p:txBody>
              <a:bodyPr rtlCol="0" anchor="ctr"/>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name="connsiteX0" fmla="*/ 3894 w 3895"/>
                  <a:gd name="connsiteY0" fmla="*/ 810 h 5243"/>
                  <a:gd name="connsiteX1" fmla="*/ 385 w 3895"/>
                  <a:gd name="connsiteY1" fmla="*/ 5128 h 5243"/>
                  <a:gd name="connsiteX2" fmla="*/ 3174 w 3895"/>
                  <a:gd name="connsiteY2" fmla="*/ 0 h 5243"/>
                  <a:gd name="connsiteX3" fmla="*/ 3264 w 3895"/>
                  <a:gd name="connsiteY3" fmla="*/ 0 h 5243"/>
                  <a:gd name="connsiteX4" fmla="*/ 3894 w 3895"/>
                  <a:gd name="connsiteY4" fmla="*/ 810 h 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 h="5243">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w="894" cap="flat">
                <a:noFill/>
                <a:prstDash val="solid"/>
                <a:miter/>
              </a:ln>
            </p:spPr>
            <p:txBody>
              <a:bodyPr rtlCol="0" anchor="ctr"/>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name="connsiteX0" fmla="*/ 213495 w 244534"/>
                  <a:gd name="connsiteY0" fmla="*/ 144219 h 217093"/>
                  <a:gd name="connsiteX1" fmla="*/ 186775 w 244534"/>
                  <a:gd name="connsiteY1" fmla="*/ 171660 h 217093"/>
                  <a:gd name="connsiteX2" fmla="*/ 139271 w 244534"/>
                  <a:gd name="connsiteY2" fmla="*/ 210256 h 217093"/>
                  <a:gd name="connsiteX3" fmla="*/ 122537 w 244534"/>
                  <a:gd name="connsiteY3" fmla="*/ 217094 h 217093"/>
                  <a:gd name="connsiteX4" fmla="*/ 121367 w 244534"/>
                  <a:gd name="connsiteY4" fmla="*/ 216464 h 217093"/>
                  <a:gd name="connsiteX5" fmla="*/ 122447 w 244534"/>
                  <a:gd name="connsiteY5" fmla="*/ 214035 h 217093"/>
                  <a:gd name="connsiteX6" fmla="*/ 121188 w 244534"/>
                  <a:gd name="connsiteY6" fmla="*/ 214215 h 217093"/>
                  <a:gd name="connsiteX7" fmla="*/ 122627 w 244534"/>
                  <a:gd name="connsiteY7" fmla="*/ 212146 h 217093"/>
                  <a:gd name="connsiteX8" fmla="*/ 111831 w 244534"/>
                  <a:gd name="connsiteY8" fmla="*/ 216734 h 217093"/>
                  <a:gd name="connsiteX9" fmla="*/ 108232 w 244534"/>
                  <a:gd name="connsiteY9" fmla="*/ 213945 h 217093"/>
                  <a:gd name="connsiteX10" fmla="*/ 106433 w 244534"/>
                  <a:gd name="connsiteY10" fmla="*/ 212146 h 217093"/>
                  <a:gd name="connsiteX11" fmla="*/ 116239 w 244534"/>
                  <a:gd name="connsiteY11" fmla="*/ 194962 h 217093"/>
                  <a:gd name="connsiteX12" fmla="*/ 111201 w 244534"/>
                  <a:gd name="connsiteY12" fmla="*/ 196131 h 217093"/>
                  <a:gd name="connsiteX13" fmla="*/ 117859 w 244534"/>
                  <a:gd name="connsiteY13" fmla="*/ 186774 h 217093"/>
                  <a:gd name="connsiteX14" fmla="*/ 107692 w 244534"/>
                  <a:gd name="connsiteY14" fmla="*/ 193432 h 217093"/>
                  <a:gd name="connsiteX15" fmla="*/ 107692 w 244534"/>
                  <a:gd name="connsiteY15" fmla="*/ 192083 h 217093"/>
                  <a:gd name="connsiteX16" fmla="*/ 125686 w 244534"/>
                  <a:gd name="connsiteY16" fmla="*/ 174359 h 217093"/>
                  <a:gd name="connsiteX17" fmla="*/ 125776 w 244534"/>
                  <a:gd name="connsiteY17" fmla="*/ 174089 h 217093"/>
                  <a:gd name="connsiteX18" fmla="*/ 125776 w 244534"/>
                  <a:gd name="connsiteY18" fmla="*/ 174089 h 217093"/>
                  <a:gd name="connsiteX19" fmla="*/ 125776 w 244534"/>
                  <a:gd name="connsiteY19" fmla="*/ 174089 h 217093"/>
                  <a:gd name="connsiteX20" fmla="*/ 125776 w 244534"/>
                  <a:gd name="connsiteY20" fmla="*/ 174089 h 217093"/>
                  <a:gd name="connsiteX21" fmla="*/ 125776 w 244534"/>
                  <a:gd name="connsiteY21" fmla="*/ 174089 h 217093"/>
                  <a:gd name="connsiteX22" fmla="*/ 125776 w 244534"/>
                  <a:gd name="connsiteY22" fmla="*/ 174089 h 217093"/>
                  <a:gd name="connsiteX23" fmla="*/ 125776 w 244534"/>
                  <a:gd name="connsiteY23" fmla="*/ 174089 h 217093"/>
                  <a:gd name="connsiteX24" fmla="*/ 125776 w 244534"/>
                  <a:gd name="connsiteY24" fmla="*/ 174089 h 217093"/>
                  <a:gd name="connsiteX25" fmla="*/ 104273 w 244534"/>
                  <a:gd name="connsiteY25" fmla="*/ 191363 h 217093"/>
                  <a:gd name="connsiteX26" fmla="*/ 103194 w 244534"/>
                  <a:gd name="connsiteY26" fmla="*/ 190643 h 217093"/>
                  <a:gd name="connsiteX27" fmla="*/ 102834 w 244534"/>
                  <a:gd name="connsiteY27" fmla="*/ 188214 h 217093"/>
                  <a:gd name="connsiteX28" fmla="*/ 104094 w 244534"/>
                  <a:gd name="connsiteY28" fmla="*/ 188214 h 217093"/>
                  <a:gd name="connsiteX29" fmla="*/ 107692 w 244534"/>
                  <a:gd name="connsiteY29" fmla="*/ 179667 h 217093"/>
                  <a:gd name="connsiteX30" fmla="*/ 107242 w 244534"/>
                  <a:gd name="connsiteY30" fmla="*/ 171750 h 217093"/>
                  <a:gd name="connsiteX31" fmla="*/ 106073 w 244534"/>
                  <a:gd name="connsiteY31" fmla="*/ 172020 h 217093"/>
                  <a:gd name="connsiteX32" fmla="*/ 104183 w 244534"/>
                  <a:gd name="connsiteY32" fmla="*/ 170220 h 217093"/>
                  <a:gd name="connsiteX33" fmla="*/ 100945 w 244534"/>
                  <a:gd name="connsiteY33" fmla="*/ 168421 h 217093"/>
                  <a:gd name="connsiteX34" fmla="*/ 67566 w 244534"/>
                  <a:gd name="connsiteY34" fmla="*/ 172469 h 217093"/>
                  <a:gd name="connsiteX35" fmla="*/ 52272 w 244534"/>
                  <a:gd name="connsiteY35" fmla="*/ 180837 h 217093"/>
                  <a:gd name="connsiteX36" fmla="*/ 32119 w 244534"/>
                  <a:gd name="connsiteY36" fmla="*/ 184525 h 217093"/>
                  <a:gd name="connsiteX37" fmla="*/ 12056 w 244534"/>
                  <a:gd name="connsiteY37" fmla="*/ 193432 h 217093"/>
                  <a:gd name="connsiteX38" fmla="*/ 2609 w 244534"/>
                  <a:gd name="connsiteY38" fmla="*/ 189833 h 217093"/>
                  <a:gd name="connsiteX39" fmla="*/ 0 w 244534"/>
                  <a:gd name="connsiteY39" fmla="*/ 187314 h 217093"/>
                  <a:gd name="connsiteX40" fmla="*/ 8817 w 244534"/>
                  <a:gd name="connsiteY40" fmla="*/ 174989 h 217093"/>
                  <a:gd name="connsiteX41" fmla="*/ 11786 w 244534"/>
                  <a:gd name="connsiteY41" fmla="*/ 159874 h 217093"/>
                  <a:gd name="connsiteX42" fmla="*/ 11786 w 244534"/>
                  <a:gd name="connsiteY42" fmla="*/ 129015 h 217093"/>
                  <a:gd name="connsiteX43" fmla="*/ 13045 w 244534"/>
                  <a:gd name="connsiteY43" fmla="*/ 129105 h 217093"/>
                  <a:gd name="connsiteX44" fmla="*/ 13135 w 244534"/>
                  <a:gd name="connsiteY44" fmla="*/ 130454 h 217093"/>
                  <a:gd name="connsiteX45" fmla="*/ 14215 w 244534"/>
                  <a:gd name="connsiteY45" fmla="*/ 131174 h 217093"/>
                  <a:gd name="connsiteX46" fmla="*/ 15205 w 244534"/>
                  <a:gd name="connsiteY46" fmla="*/ 130274 h 217093"/>
                  <a:gd name="connsiteX47" fmla="*/ 15025 w 244534"/>
                  <a:gd name="connsiteY47" fmla="*/ 124966 h 217093"/>
                  <a:gd name="connsiteX48" fmla="*/ 16824 w 244534"/>
                  <a:gd name="connsiteY48" fmla="*/ 129734 h 217093"/>
                  <a:gd name="connsiteX49" fmla="*/ 18444 w 244534"/>
                  <a:gd name="connsiteY49" fmla="*/ 117139 h 217093"/>
                  <a:gd name="connsiteX50" fmla="*/ 29510 w 244534"/>
                  <a:gd name="connsiteY50" fmla="*/ 94017 h 217093"/>
                  <a:gd name="connsiteX51" fmla="*/ 27980 w 244534"/>
                  <a:gd name="connsiteY51" fmla="*/ 98875 h 217093"/>
                  <a:gd name="connsiteX52" fmla="*/ 41745 w 244534"/>
                  <a:gd name="connsiteY52" fmla="*/ 89968 h 217093"/>
                  <a:gd name="connsiteX53" fmla="*/ 51012 w 244534"/>
                  <a:gd name="connsiteY53" fmla="*/ 83941 h 217093"/>
                  <a:gd name="connsiteX54" fmla="*/ 74674 w 244534"/>
                  <a:gd name="connsiteY54" fmla="*/ 78902 h 217093"/>
                  <a:gd name="connsiteX55" fmla="*/ 84840 w 244534"/>
                  <a:gd name="connsiteY55" fmla="*/ 74494 h 217093"/>
                  <a:gd name="connsiteX56" fmla="*/ 104004 w 244534"/>
                  <a:gd name="connsiteY56" fmla="*/ 50022 h 217093"/>
                  <a:gd name="connsiteX57" fmla="*/ 104813 w 244534"/>
                  <a:gd name="connsiteY57" fmla="*/ 57490 h 217093"/>
                  <a:gd name="connsiteX58" fmla="*/ 106073 w 244534"/>
                  <a:gd name="connsiteY58" fmla="*/ 57490 h 217093"/>
                  <a:gd name="connsiteX59" fmla="*/ 111921 w 244534"/>
                  <a:gd name="connsiteY59" fmla="*/ 48583 h 217093"/>
                  <a:gd name="connsiteX60" fmla="*/ 114530 w 244534"/>
                  <a:gd name="connsiteY60" fmla="*/ 50472 h 217093"/>
                  <a:gd name="connsiteX61" fmla="*/ 118399 w 244534"/>
                  <a:gd name="connsiteY61" fmla="*/ 42105 h 217093"/>
                  <a:gd name="connsiteX62" fmla="*/ 121817 w 244534"/>
                  <a:gd name="connsiteY62" fmla="*/ 38866 h 217093"/>
                  <a:gd name="connsiteX63" fmla="*/ 124157 w 244534"/>
                  <a:gd name="connsiteY63" fmla="*/ 38057 h 217093"/>
                  <a:gd name="connsiteX64" fmla="*/ 131534 w 244534"/>
                  <a:gd name="connsiteY64" fmla="*/ 30949 h 217093"/>
                  <a:gd name="connsiteX65" fmla="*/ 143230 w 244534"/>
                  <a:gd name="connsiteY65" fmla="*/ 37877 h 217093"/>
                  <a:gd name="connsiteX66" fmla="*/ 153216 w 244534"/>
                  <a:gd name="connsiteY66" fmla="*/ 37427 h 217093"/>
                  <a:gd name="connsiteX67" fmla="*/ 154026 w 244534"/>
                  <a:gd name="connsiteY67" fmla="*/ 31219 h 217093"/>
                  <a:gd name="connsiteX68" fmla="*/ 166352 w 244534"/>
                  <a:gd name="connsiteY68" fmla="*/ 17364 h 217093"/>
                  <a:gd name="connsiteX69" fmla="*/ 181916 w 244534"/>
                  <a:gd name="connsiteY69" fmla="*/ 8997 h 217093"/>
                  <a:gd name="connsiteX70" fmla="*/ 178407 w 244534"/>
                  <a:gd name="connsiteY70" fmla="*/ 7467 h 217093"/>
                  <a:gd name="connsiteX71" fmla="*/ 179037 w 244534"/>
                  <a:gd name="connsiteY71" fmla="*/ 6388 h 217093"/>
                  <a:gd name="connsiteX72" fmla="*/ 180387 w 244534"/>
                  <a:gd name="connsiteY72" fmla="*/ 6208 h 217093"/>
                  <a:gd name="connsiteX73" fmla="*/ 200090 w 244534"/>
                  <a:gd name="connsiteY73" fmla="*/ 12146 h 217093"/>
                  <a:gd name="connsiteX74" fmla="*/ 200000 w 244534"/>
                  <a:gd name="connsiteY74" fmla="*/ 15924 h 217093"/>
                  <a:gd name="connsiteX75" fmla="*/ 203689 w 244534"/>
                  <a:gd name="connsiteY75" fmla="*/ 12236 h 217093"/>
                  <a:gd name="connsiteX76" fmla="*/ 205308 w 244534"/>
                  <a:gd name="connsiteY76" fmla="*/ 14305 h 217093"/>
                  <a:gd name="connsiteX77" fmla="*/ 190373 w 244534"/>
                  <a:gd name="connsiteY77" fmla="*/ 38776 h 217093"/>
                  <a:gd name="connsiteX78" fmla="*/ 191723 w 244534"/>
                  <a:gd name="connsiteY78" fmla="*/ 44714 h 217093"/>
                  <a:gd name="connsiteX79" fmla="*/ 209267 w 244534"/>
                  <a:gd name="connsiteY79" fmla="*/ 58030 h 217093"/>
                  <a:gd name="connsiteX80" fmla="*/ 225731 w 244534"/>
                  <a:gd name="connsiteY80" fmla="*/ 31489 h 217093"/>
                  <a:gd name="connsiteX81" fmla="*/ 244534 w 244534"/>
                  <a:gd name="connsiteY81" fmla="*/ 0 h 217093"/>
                  <a:gd name="connsiteX82" fmla="*/ 238236 w 244534"/>
                  <a:gd name="connsiteY82" fmla="*/ 31399 h 217093"/>
                  <a:gd name="connsiteX83" fmla="*/ 241745 w 244534"/>
                  <a:gd name="connsiteY83" fmla="*/ 29960 h 217093"/>
                  <a:gd name="connsiteX84" fmla="*/ 235717 w 244534"/>
                  <a:gd name="connsiteY84" fmla="*/ 72874 h 217093"/>
                  <a:gd name="connsiteX85" fmla="*/ 235268 w 244534"/>
                  <a:gd name="connsiteY85" fmla="*/ 74044 h 217093"/>
                  <a:gd name="connsiteX86" fmla="*/ 237877 w 244534"/>
                  <a:gd name="connsiteY86" fmla="*/ 79982 h 217093"/>
                  <a:gd name="connsiteX87" fmla="*/ 232119 w 244534"/>
                  <a:gd name="connsiteY87" fmla="*/ 95187 h 217093"/>
                  <a:gd name="connsiteX88" fmla="*/ 234368 w 244534"/>
                  <a:gd name="connsiteY88" fmla="*/ 94377 h 217093"/>
                  <a:gd name="connsiteX89" fmla="*/ 234908 w 244534"/>
                  <a:gd name="connsiteY89" fmla="*/ 95637 h 217093"/>
                  <a:gd name="connsiteX90" fmla="*/ 236167 w 244534"/>
                  <a:gd name="connsiteY90" fmla="*/ 95367 h 217093"/>
                  <a:gd name="connsiteX91" fmla="*/ 213495 w 244534"/>
                  <a:gd name="connsiteY91" fmla="*/ 144219 h 21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534" h="217093">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w="894" cap="flat">
                <a:noFill/>
                <a:prstDash val="solid"/>
                <a:miter/>
              </a:ln>
            </p:spPr>
            <p:txBody>
              <a:bodyPr rtlCol="0" anchor="ctr"/>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name="connsiteX0" fmla="*/ 6293 w 6574"/>
                  <a:gd name="connsiteY0" fmla="*/ 1889 h 4969"/>
                  <a:gd name="connsiteX1" fmla="*/ 3144 w 6574"/>
                  <a:gd name="connsiteY1" fmla="*/ 4948 h 4969"/>
                  <a:gd name="connsiteX2" fmla="*/ 355 w 6574"/>
                  <a:gd name="connsiteY2" fmla="*/ 2879 h 4969"/>
                  <a:gd name="connsiteX3" fmla="*/ 85 w 6574"/>
                  <a:gd name="connsiteY3" fmla="*/ 630 h 4969"/>
                  <a:gd name="connsiteX4" fmla="*/ 85 w 6574"/>
                  <a:gd name="connsiteY4" fmla="*/ 630 h 4969"/>
                  <a:gd name="connsiteX5" fmla="*/ 85 w 6574"/>
                  <a:gd name="connsiteY5" fmla="*/ 630 h 4969"/>
                  <a:gd name="connsiteX6" fmla="*/ 85 w 6574"/>
                  <a:gd name="connsiteY6" fmla="*/ 630 h 4969"/>
                  <a:gd name="connsiteX7" fmla="*/ 85 w 6574"/>
                  <a:gd name="connsiteY7" fmla="*/ 630 h 4969"/>
                  <a:gd name="connsiteX8" fmla="*/ 85 w 6574"/>
                  <a:gd name="connsiteY8" fmla="*/ 630 h 4969"/>
                  <a:gd name="connsiteX9" fmla="*/ 85 w 6574"/>
                  <a:gd name="connsiteY9" fmla="*/ 630 h 4969"/>
                  <a:gd name="connsiteX10" fmla="*/ 85 w 6574"/>
                  <a:gd name="connsiteY10" fmla="*/ 630 h 4969"/>
                  <a:gd name="connsiteX11" fmla="*/ 85 w 6574"/>
                  <a:gd name="connsiteY11" fmla="*/ 630 h 4969"/>
                  <a:gd name="connsiteX12" fmla="*/ 1795 w 6574"/>
                  <a:gd name="connsiteY12" fmla="*/ 1709 h 4969"/>
                  <a:gd name="connsiteX13" fmla="*/ 4853 w 6574"/>
                  <a:gd name="connsiteY13" fmla="*/ 450 h 4969"/>
                  <a:gd name="connsiteX14" fmla="*/ 6113 w 6574"/>
                  <a:gd name="connsiteY14" fmla="*/ 0 h 4969"/>
                  <a:gd name="connsiteX15" fmla="*/ 6293 w 6574"/>
                  <a:gd name="connsiteY15" fmla="*/ 1889 h 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74" h="4969">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w="894" cap="flat">
                <a:noFill/>
                <a:prstDash val="solid"/>
                <a:miter/>
              </a:ln>
            </p:spPr>
            <p:txBody>
              <a:bodyPr rtlCol="0" anchor="ctr"/>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name="connsiteX0" fmla="*/ 3137 w 3136"/>
                  <a:gd name="connsiteY0" fmla="*/ 3959 h 3958"/>
                  <a:gd name="connsiteX1" fmla="*/ 2867 w 3136"/>
                  <a:gd name="connsiteY1" fmla="*/ 3869 h 3958"/>
                  <a:gd name="connsiteX2" fmla="*/ 2057 w 3136"/>
                  <a:gd name="connsiteY2" fmla="*/ 3599 h 3958"/>
                  <a:gd name="connsiteX3" fmla="*/ 348 w 3136"/>
                  <a:gd name="connsiteY3" fmla="*/ 3329 h 3958"/>
                  <a:gd name="connsiteX4" fmla="*/ 78 w 3136"/>
                  <a:gd name="connsiteY4" fmla="*/ 3239 h 3958"/>
                  <a:gd name="connsiteX5" fmla="*/ 977 w 3136"/>
                  <a:gd name="connsiteY5" fmla="*/ 1170 h 3958"/>
                  <a:gd name="connsiteX6" fmla="*/ 2237 w 3136"/>
                  <a:gd name="connsiteY6" fmla="*/ 0 h 3958"/>
                  <a:gd name="connsiteX7" fmla="*/ 2507 w 3136"/>
                  <a:gd name="connsiteY7" fmla="*/ 1080 h 3958"/>
                  <a:gd name="connsiteX8" fmla="*/ 2687 w 3136"/>
                  <a:gd name="connsiteY8" fmla="*/ 2429 h 3958"/>
                  <a:gd name="connsiteX9" fmla="*/ 3137 w 3136"/>
                  <a:gd name="connsiteY9" fmla="*/ 3959 h 3958"/>
                  <a:gd name="connsiteX10" fmla="*/ 3137 w 3136"/>
                  <a:gd name="connsiteY10" fmla="*/ 3959 h 3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6" h="3958">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w="894" cap="flat">
                <a:noFill/>
                <a:prstDash val="solid"/>
                <a:miter/>
              </a:ln>
            </p:spPr>
            <p:txBody>
              <a:bodyPr rtlCol="0" anchor="ctr"/>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name="connsiteX0" fmla="*/ 6866 w 7376"/>
                  <a:gd name="connsiteY0" fmla="*/ 3419 h 13559"/>
                  <a:gd name="connsiteX1" fmla="*/ 5337 w 7376"/>
                  <a:gd name="connsiteY1" fmla="*/ 8097 h 13559"/>
                  <a:gd name="connsiteX2" fmla="*/ 3088 w 7376"/>
                  <a:gd name="connsiteY2" fmla="*/ 11426 h 13559"/>
                  <a:gd name="connsiteX3" fmla="*/ 389 w 7376"/>
                  <a:gd name="connsiteY3" fmla="*/ 13495 h 13559"/>
                  <a:gd name="connsiteX4" fmla="*/ 29 w 7376"/>
                  <a:gd name="connsiteY4" fmla="*/ 12416 h 13559"/>
                  <a:gd name="connsiteX5" fmla="*/ 1918 w 7376"/>
                  <a:gd name="connsiteY5" fmla="*/ 9987 h 13559"/>
                  <a:gd name="connsiteX6" fmla="*/ 2008 w 7376"/>
                  <a:gd name="connsiteY6" fmla="*/ 7467 h 13559"/>
                  <a:gd name="connsiteX7" fmla="*/ 2188 w 7376"/>
                  <a:gd name="connsiteY7" fmla="*/ 7018 h 13559"/>
                  <a:gd name="connsiteX8" fmla="*/ 3717 w 7376"/>
                  <a:gd name="connsiteY8" fmla="*/ 5398 h 13559"/>
                  <a:gd name="connsiteX9" fmla="*/ 3897 w 7376"/>
                  <a:gd name="connsiteY9" fmla="*/ 3689 h 13559"/>
                  <a:gd name="connsiteX10" fmla="*/ 6596 w 7376"/>
                  <a:gd name="connsiteY10" fmla="*/ 0 h 13559"/>
                  <a:gd name="connsiteX11" fmla="*/ 6866 w 7376"/>
                  <a:gd name="connsiteY11" fmla="*/ 3419 h 1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76" h="13559">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w="894" cap="flat">
                <a:noFill/>
                <a:prstDash val="solid"/>
                <a:miter/>
              </a:ln>
            </p:spPr>
            <p:txBody>
              <a:bodyPr rtlCol="0" anchor="ctr"/>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name="connsiteX0" fmla="*/ 4752 w 5145"/>
                  <a:gd name="connsiteY0" fmla="*/ 2525 h 7807"/>
                  <a:gd name="connsiteX1" fmla="*/ 73 w 5145"/>
                  <a:gd name="connsiteY1" fmla="*/ 7474 h 7807"/>
                  <a:gd name="connsiteX2" fmla="*/ 883 w 5145"/>
                  <a:gd name="connsiteY2" fmla="*/ 3875 h 7807"/>
                  <a:gd name="connsiteX3" fmla="*/ 973 w 5145"/>
                  <a:gd name="connsiteY3" fmla="*/ 3695 h 7807"/>
                  <a:gd name="connsiteX4" fmla="*/ 2412 w 5145"/>
                  <a:gd name="connsiteY4" fmla="*/ 2525 h 7807"/>
                  <a:gd name="connsiteX5" fmla="*/ 3762 w 5145"/>
                  <a:gd name="connsiteY5" fmla="*/ 546 h 7807"/>
                  <a:gd name="connsiteX6" fmla="*/ 3852 w 5145"/>
                  <a:gd name="connsiteY6" fmla="*/ 456 h 7807"/>
                  <a:gd name="connsiteX7" fmla="*/ 4662 w 5145"/>
                  <a:gd name="connsiteY7" fmla="*/ 6 h 7807"/>
                  <a:gd name="connsiteX8" fmla="*/ 4752 w 5145"/>
                  <a:gd name="connsiteY8" fmla="*/ 2525 h 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5" h="7807">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w="894" cap="flat">
                <a:noFill/>
                <a:prstDash val="solid"/>
                <a:miter/>
              </a:ln>
            </p:spPr>
            <p:txBody>
              <a:bodyPr rtlCol="0" anchor="ctr"/>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name="connsiteX0" fmla="*/ 2342 w 3241"/>
                  <a:gd name="connsiteY0" fmla="*/ 4858 h 5143"/>
                  <a:gd name="connsiteX1" fmla="*/ 2 w 3241"/>
                  <a:gd name="connsiteY1" fmla="*/ 4139 h 5143"/>
                  <a:gd name="connsiteX2" fmla="*/ 2252 w 3241"/>
                  <a:gd name="connsiteY2" fmla="*/ 0 h 5143"/>
                  <a:gd name="connsiteX3" fmla="*/ 3061 w 3241"/>
                  <a:gd name="connsiteY3" fmla="*/ 630 h 5143"/>
                  <a:gd name="connsiteX4" fmla="*/ 3241 w 3241"/>
                  <a:gd name="connsiteY4" fmla="*/ 1080 h 5143"/>
                  <a:gd name="connsiteX5" fmla="*/ 2342 w 3241"/>
                  <a:gd name="connsiteY5" fmla="*/ 4858 h 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1" h="5143">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w="894" cap="flat">
                <a:noFill/>
                <a:prstDash val="solid"/>
                <a:miter/>
              </a:ln>
            </p:spPr>
            <p:txBody>
              <a:bodyPr rtlCol="0" anchor="ctr"/>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name="connsiteX0" fmla="*/ 4318 w 5395"/>
                  <a:gd name="connsiteY0" fmla="*/ 2159 h 6804"/>
                  <a:gd name="connsiteX1" fmla="*/ 0 w 5395"/>
                  <a:gd name="connsiteY1" fmla="*/ 6748 h 6804"/>
                  <a:gd name="connsiteX2" fmla="*/ 1799 w 5395"/>
                  <a:gd name="connsiteY2" fmla="*/ 3779 h 6804"/>
                  <a:gd name="connsiteX3" fmla="*/ 5308 w 5395"/>
                  <a:gd name="connsiteY3" fmla="*/ 0 h 6804"/>
                  <a:gd name="connsiteX4" fmla="*/ 4318 w 5395"/>
                  <a:gd name="connsiteY4" fmla="*/ 2159 h 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5" h="6804">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w="894" cap="flat">
                <a:noFill/>
                <a:prstDash val="solid"/>
                <a:miter/>
              </a:ln>
            </p:spPr>
            <p:txBody>
              <a:bodyPr rtlCol="0" anchor="ctr"/>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name="connsiteX0" fmla="*/ 6803 w 7162"/>
                  <a:gd name="connsiteY0" fmla="*/ 1709 h 3171"/>
                  <a:gd name="connsiteX1" fmla="*/ 5453 w 7162"/>
                  <a:gd name="connsiteY1" fmla="*/ 2069 h 3171"/>
                  <a:gd name="connsiteX2" fmla="*/ 5453 w 7162"/>
                  <a:gd name="connsiteY2" fmla="*/ 2069 h 3171"/>
                  <a:gd name="connsiteX3" fmla="*/ 5453 w 7162"/>
                  <a:gd name="connsiteY3" fmla="*/ 2069 h 3171"/>
                  <a:gd name="connsiteX4" fmla="*/ 5453 w 7162"/>
                  <a:gd name="connsiteY4" fmla="*/ 2069 h 3171"/>
                  <a:gd name="connsiteX5" fmla="*/ 5453 w 7162"/>
                  <a:gd name="connsiteY5" fmla="*/ 2069 h 3171"/>
                  <a:gd name="connsiteX6" fmla="*/ 5453 w 7162"/>
                  <a:gd name="connsiteY6" fmla="*/ 2069 h 3171"/>
                  <a:gd name="connsiteX7" fmla="*/ 5453 w 7162"/>
                  <a:gd name="connsiteY7" fmla="*/ 2069 h 3171"/>
                  <a:gd name="connsiteX8" fmla="*/ 5453 w 7162"/>
                  <a:gd name="connsiteY8" fmla="*/ 2069 h 3171"/>
                  <a:gd name="connsiteX9" fmla="*/ 5453 w 7162"/>
                  <a:gd name="connsiteY9" fmla="*/ 2069 h 3171"/>
                  <a:gd name="connsiteX10" fmla="*/ 4284 w 7162"/>
                  <a:gd name="connsiteY10" fmla="*/ 2609 h 3171"/>
                  <a:gd name="connsiteX11" fmla="*/ 2934 w 7162"/>
                  <a:gd name="connsiteY11" fmla="*/ 3149 h 3171"/>
                  <a:gd name="connsiteX12" fmla="*/ 1135 w 7162"/>
                  <a:gd name="connsiteY12" fmla="*/ 2969 h 3171"/>
                  <a:gd name="connsiteX13" fmla="*/ 505 w 7162"/>
                  <a:gd name="connsiteY13" fmla="*/ 2969 h 3171"/>
                  <a:gd name="connsiteX14" fmla="*/ 325 w 7162"/>
                  <a:gd name="connsiteY14" fmla="*/ 1619 h 3171"/>
                  <a:gd name="connsiteX15" fmla="*/ 955 w 7162"/>
                  <a:gd name="connsiteY15" fmla="*/ 1170 h 3171"/>
                  <a:gd name="connsiteX16" fmla="*/ 3024 w 7162"/>
                  <a:gd name="connsiteY16" fmla="*/ 270 h 3171"/>
                  <a:gd name="connsiteX17" fmla="*/ 3384 w 7162"/>
                  <a:gd name="connsiteY17" fmla="*/ 180 h 3171"/>
                  <a:gd name="connsiteX18" fmla="*/ 4104 w 7162"/>
                  <a:gd name="connsiteY18" fmla="*/ 180 h 3171"/>
                  <a:gd name="connsiteX19" fmla="*/ 5453 w 7162"/>
                  <a:gd name="connsiteY19" fmla="*/ 0 h 3171"/>
                  <a:gd name="connsiteX20" fmla="*/ 5633 w 7162"/>
                  <a:gd name="connsiteY20" fmla="*/ 0 h 3171"/>
                  <a:gd name="connsiteX21" fmla="*/ 6083 w 7162"/>
                  <a:gd name="connsiteY21" fmla="*/ 810 h 3171"/>
                  <a:gd name="connsiteX22" fmla="*/ 7073 w 7162"/>
                  <a:gd name="connsiteY22" fmla="*/ 1170 h 3171"/>
                  <a:gd name="connsiteX23" fmla="*/ 7163 w 7162"/>
                  <a:gd name="connsiteY23" fmla="*/ 1260 h 3171"/>
                  <a:gd name="connsiteX24" fmla="*/ 6803 w 7162"/>
                  <a:gd name="connsiteY24" fmla="*/ 1709 h 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62" h="3171">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w="894" cap="flat">
                <a:noFill/>
                <a:prstDash val="solid"/>
                <a:miter/>
              </a:ln>
            </p:spPr>
            <p:txBody>
              <a:bodyPr rtlCol="0" anchor="ctr"/>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name="connsiteX0" fmla="*/ 907 w 4014"/>
                  <a:gd name="connsiteY0" fmla="*/ 4408 h 4715"/>
                  <a:gd name="connsiteX1" fmla="*/ 8 w 4014"/>
                  <a:gd name="connsiteY1" fmla="*/ 4498 h 4715"/>
                  <a:gd name="connsiteX2" fmla="*/ 1627 w 4014"/>
                  <a:gd name="connsiteY2" fmla="*/ 2609 h 4715"/>
                  <a:gd name="connsiteX3" fmla="*/ 2437 w 4014"/>
                  <a:gd name="connsiteY3" fmla="*/ 1350 h 4715"/>
                  <a:gd name="connsiteX4" fmla="*/ 2797 w 4014"/>
                  <a:gd name="connsiteY4" fmla="*/ 720 h 4715"/>
                  <a:gd name="connsiteX5" fmla="*/ 3876 w 4014"/>
                  <a:gd name="connsiteY5" fmla="*/ 0 h 4715"/>
                  <a:gd name="connsiteX6" fmla="*/ 3786 w 4014"/>
                  <a:gd name="connsiteY6" fmla="*/ 1170 h 4715"/>
                  <a:gd name="connsiteX7" fmla="*/ 1807 w 4014"/>
                  <a:gd name="connsiteY7" fmla="*/ 3239 h 4715"/>
                  <a:gd name="connsiteX8" fmla="*/ 1267 w 4014"/>
                  <a:gd name="connsiteY8" fmla="*/ 3509 h 4715"/>
                  <a:gd name="connsiteX9" fmla="*/ 1267 w 4014"/>
                  <a:gd name="connsiteY9" fmla="*/ 3509 h 4715"/>
                  <a:gd name="connsiteX10" fmla="*/ 907 w 4014"/>
                  <a:gd name="connsiteY10" fmla="*/ 4408 h 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 h="4715">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w="894" cap="flat">
                <a:noFill/>
                <a:prstDash val="solid"/>
                <a:miter/>
              </a:ln>
            </p:spPr>
            <p:txBody>
              <a:bodyPr rtlCol="0" anchor="ctr"/>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name="connsiteX0" fmla="*/ 16824 w 26090"/>
                  <a:gd name="connsiteY0" fmla="*/ 9987 h 18893"/>
                  <a:gd name="connsiteX1" fmla="*/ 16104 w 26090"/>
                  <a:gd name="connsiteY1" fmla="*/ 10526 h 18893"/>
                  <a:gd name="connsiteX2" fmla="*/ 17814 w 26090"/>
                  <a:gd name="connsiteY2" fmla="*/ 8727 h 18893"/>
                  <a:gd name="connsiteX3" fmla="*/ 15834 w 26090"/>
                  <a:gd name="connsiteY3" fmla="*/ 10077 h 18893"/>
                  <a:gd name="connsiteX4" fmla="*/ 10976 w 26090"/>
                  <a:gd name="connsiteY4" fmla="*/ 13585 h 18893"/>
                  <a:gd name="connsiteX5" fmla="*/ 9447 w 26090"/>
                  <a:gd name="connsiteY5" fmla="*/ 13765 h 18893"/>
                  <a:gd name="connsiteX6" fmla="*/ 8097 w 26090"/>
                  <a:gd name="connsiteY6" fmla="*/ 14935 h 18893"/>
                  <a:gd name="connsiteX7" fmla="*/ 5398 w 26090"/>
                  <a:gd name="connsiteY7" fmla="*/ 16644 h 18893"/>
                  <a:gd name="connsiteX8" fmla="*/ 5308 w 26090"/>
                  <a:gd name="connsiteY8" fmla="*/ 16554 h 18893"/>
                  <a:gd name="connsiteX9" fmla="*/ 5218 w 26090"/>
                  <a:gd name="connsiteY9" fmla="*/ 16284 h 18893"/>
                  <a:gd name="connsiteX10" fmla="*/ 1350 w 26090"/>
                  <a:gd name="connsiteY10" fmla="*/ 18893 h 18893"/>
                  <a:gd name="connsiteX11" fmla="*/ 1080 w 26090"/>
                  <a:gd name="connsiteY11" fmla="*/ 18354 h 18893"/>
                  <a:gd name="connsiteX12" fmla="*/ 0 w 26090"/>
                  <a:gd name="connsiteY12" fmla="*/ 18174 h 18893"/>
                  <a:gd name="connsiteX13" fmla="*/ 1350 w 26090"/>
                  <a:gd name="connsiteY13" fmla="*/ 17004 h 18893"/>
                  <a:gd name="connsiteX14" fmla="*/ 1170 w 26090"/>
                  <a:gd name="connsiteY14" fmla="*/ 16644 h 18893"/>
                  <a:gd name="connsiteX15" fmla="*/ 6658 w 26090"/>
                  <a:gd name="connsiteY15" fmla="*/ 9807 h 18893"/>
                  <a:gd name="connsiteX16" fmla="*/ 6118 w 26090"/>
                  <a:gd name="connsiteY16" fmla="*/ 10886 h 18893"/>
                  <a:gd name="connsiteX17" fmla="*/ 10256 w 26090"/>
                  <a:gd name="connsiteY17" fmla="*/ 6028 h 18893"/>
                  <a:gd name="connsiteX18" fmla="*/ 14845 w 26090"/>
                  <a:gd name="connsiteY18" fmla="*/ 1080 h 18893"/>
                  <a:gd name="connsiteX19" fmla="*/ 15924 w 26090"/>
                  <a:gd name="connsiteY19" fmla="*/ 0 h 18893"/>
                  <a:gd name="connsiteX20" fmla="*/ 16104 w 26090"/>
                  <a:gd name="connsiteY20" fmla="*/ 720 h 18893"/>
                  <a:gd name="connsiteX21" fmla="*/ 17094 w 26090"/>
                  <a:gd name="connsiteY21" fmla="*/ 1260 h 18893"/>
                  <a:gd name="connsiteX22" fmla="*/ 17364 w 26090"/>
                  <a:gd name="connsiteY22" fmla="*/ 2609 h 18893"/>
                  <a:gd name="connsiteX23" fmla="*/ 18444 w 26090"/>
                  <a:gd name="connsiteY23" fmla="*/ 2879 h 18893"/>
                  <a:gd name="connsiteX24" fmla="*/ 23932 w 26090"/>
                  <a:gd name="connsiteY24" fmla="*/ 1080 h 18893"/>
                  <a:gd name="connsiteX25" fmla="*/ 26001 w 26090"/>
                  <a:gd name="connsiteY25" fmla="*/ 630 h 18893"/>
                  <a:gd name="connsiteX26" fmla="*/ 26091 w 26090"/>
                  <a:gd name="connsiteY26" fmla="*/ 720 h 18893"/>
                  <a:gd name="connsiteX27" fmla="*/ 16824 w 26090"/>
                  <a:gd name="connsiteY27" fmla="*/ 9987 h 1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090" h="18893">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w="894" cap="flat">
                <a:noFill/>
                <a:prstDash val="solid"/>
                <a:miter/>
              </a:ln>
            </p:spPr>
            <p:txBody>
              <a:bodyPr rtlCol="0" anchor="ctr"/>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name="connsiteX0" fmla="*/ 35897 w 54610"/>
                  <a:gd name="connsiteY0" fmla="*/ 22672 h 48313"/>
                  <a:gd name="connsiteX1" fmla="*/ 23032 w 54610"/>
                  <a:gd name="connsiteY1" fmla="*/ 32749 h 48313"/>
                  <a:gd name="connsiteX2" fmla="*/ 24201 w 54610"/>
                  <a:gd name="connsiteY2" fmla="*/ 31669 h 48313"/>
                  <a:gd name="connsiteX3" fmla="*/ 19073 w 54610"/>
                  <a:gd name="connsiteY3" fmla="*/ 35088 h 48313"/>
                  <a:gd name="connsiteX4" fmla="*/ 0 w 54610"/>
                  <a:gd name="connsiteY4" fmla="*/ 48313 h 48313"/>
                  <a:gd name="connsiteX5" fmla="*/ 1619 w 54610"/>
                  <a:gd name="connsiteY5" fmla="*/ 46604 h 48313"/>
                  <a:gd name="connsiteX6" fmla="*/ 1889 w 54610"/>
                  <a:gd name="connsiteY6" fmla="*/ 46424 h 48313"/>
                  <a:gd name="connsiteX7" fmla="*/ 10976 w 54610"/>
                  <a:gd name="connsiteY7" fmla="*/ 39856 h 48313"/>
                  <a:gd name="connsiteX8" fmla="*/ 20153 w 54610"/>
                  <a:gd name="connsiteY8" fmla="*/ 31579 h 48313"/>
                  <a:gd name="connsiteX9" fmla="*/ 40396 w 54610"/>
                  <a:gd name="connsiteY9" fmla="*/ 14665 h 48313"/>
                  <a:gd name="connsiteX10" fmla="*/ 40216 w 54610"/>
                  <a:gd name="connsiteY10" fmla="*/ 14935 h 48313"/>
                  <a:gd name="connsiteX11" fmla="*/ 43185 w 54610"/>
                  <a:gd name="connsiteY11" fmla="*/ 12326 h 48313"/>
                  <a:gd name="connsiteX12" fmla="*/ 42105 w 54610"/>
                  <a:gd name="connsiteY12" fmla="*/ 12955 h 48313"/>
                  <a:gd name="connsiteX13" fmla="*/ 48223 w 54610"/>
                  <a:gd name="connsiteY13" fmla="*/ 6748 h 48313"/>
                  <a:gd name="connsiteX14" fmla="*/ 54611 w 54610"/>
                  <a:gd name="connsiteY14" fmla="*/ 0 h 48313"/>
                  <a:gd name="connsiteX15" fmla="*/ 51642 w 54610"/>
                  <a:gd name="connsiteY15" fmla="*/ 3239 h 48313"/>
                  <a:gd name="connsiteX16" fmla="*/ 51912 w 54610"/>
                  <a:gd name="connsiteY16" fmla="*/ 3149 h 48313"/>
                  <a:gd name="connsiteX17" fmla="*/ 51552 w 54610"/>
                  <a:gd name="connsiteY17" fmla="*/ 3689 h 48313"/>
                  <a:gd name="connsiteX18" fmla="*/ 51642 w 54610"/>
                  <a:gd name="connsiteY18" fmla="*/ 3959 h 48313"/>
                  <a:gd name="connsiteX19" fmla="*/ 36977 w 54610"/>
                  <a:gd name="connsiteY19" fmla="*/ 18983 h 48313"/>
                  <a:gd name="connsiteX20" fmla="*/ 41835 w 54610"/>
                  <a:gd name="connsiteY20" fmla="*/ 14845 h 48313"/>
                  <a:gd name="connsiteX21" fmla="*/ 38776 w 54610"/>
                  <a:gd name="connsiteY21" fmla="*/ 17904 h 48313"/>
                  <a:gd name="connsiteX22" fmla="*/ 32569 w 54610"/>
                  <a:gd name="connsiteY22" fmla="*/ 24381 h 48313"/>
                  <a:gd name="connsiteX23" fmla="*/ 36887 w 54610"/>
                  <a:gd name="connsiteY23" fmla="*/ 21592 h 48313"/>
                  <a:gd name="connsiteX24" fmla="*/ 36887 w 54610"/>
                  <a:gd name="connsiteY24" fmla="*/ 21862 h 48313"/>
                  <a:gd name="connsiteX25" fmla="*/ 35897 w 54610"/>
                  <a:gd name="connsiteY25" fmla="*/ 22672 h 4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610" h="48313">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w="894" cap="flat">
                <a:noFill/>
                <a:prstDash val="solid"/>
                <a:miter/>
              </a:ln>
            </p:spPr>
            <p:txBody>
              <a:bodyPr rtlCol="0" anchor="ctr"/>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name="connsiteX0" fmla="*/ 56770 w 60728"/>
                  <a:gd name="connsiteY0" fmla="*/ 4318 h 38146"/>
                  <a:gd name="connsiteX1" fmla="*/ 31849 w 60728"/>
                  <a:gd name="connsiteY1" fmla="*/ 20783 h 38146"/>
                  <a:gd name="connsiteX2" fmla="*/ 31939 w 60728"/>
                  <a:gd name="connsiteY2" fmla="*/ 20513 h 38146"/>
                  <a:gd name="connsiteX3" fmla="*/ 21862 w 60728"/>
                  <a:gd name="connsiteY3" fmla="*/ 26181 h 38146"/>
                  <a:gd name="connsiteX4" fmla="*/ 0 w 60728"/>
                  <a:gd name="connsiteY4" fmla="*/ 38147 h 38146"/>
                  <a:gd name="connsiteX5" fmla="*/ 630 w 60728"/>
                  <a:gd name="connsiteY5" fmla="*/ 37517 h 38146"/>
                  <a:gd name="connsiteX6" fmla="*/ 0 w 60728"/>
                  <a:gd name="connsiteY6" fmla="*/ 37697 h 38146"/>
                  <a:gd name="connsiteX7" fmla="*/ 2339 w 60728"/>
                  <a:gd name="connsiteY7" fmla="*/ 35358 h 38146"/>
                  <a:gd name="connsiteX8" fmla="*/ 630 w 60728"/>
                  <a:gd name="connsiteY8" fmla="*/ 35897 h 38146"/>
                  <a:gd name="connsiteX9" fmla="*/ 3059 w 60728"/>
                  <a:gd name="connsiteY9" fmla="*/ 34188 h 38146"/>
                  <a:gd name="connsiteX10" fmla="*/ 3059 w 60728"/>
                  <a:gd name="connsiteY10" fmla="*/ 33828 h 38146"/>
                  <a:gd name="connsiteX11" fmla="*/ 13855 w 60728"/>
                  <a:gd name="connsiteY11" fmla="*/ 27710 h 38146"/>
                  <a:gd name="connsiteX12" fmla="*/ 13315 w 60728"/>
                  <a:gd name="connsiteY12" fmla="*/ 28250 h 38146"/>
                  <a:gd name="connsiteX13" fmla="*/ 45974 w 60728"/>
                  <a:gd name="connsiteY13" fmla="*/ 9717 h 38146"/>
                  <a:gd name="connsiteX14" fmla="*/ 60729 w 60728"/>
                  <a:gd name="connsiteY14" fmla="*/ 0 h 38146"/>
                  <a:gd name="connsiteX15" fmla="*/ 55870 w 60728"/>
                  <a:gd name="connsiteY15" fmla="*/ 4228 h 38146"/>
                  <a:gd name="connsiteX16" fmla="*/ 58839 w 60728"/>
                  <a:gd name="connsiteY16" fmla="*/ 2609 h 38146"/>
                  <a:gd name="connsiteX17" fmla="*/ 57400 w 60728"/>
                  <a:gd name="connsiteY17" fmla="*/ 3779 h 38146"/>
                  <a:gd name="connsiteX18" fmla="*/ 59469 w 60728"/>
                  <a:gd name="connsiteY18" fmla="*/ 2429 h 38146"/>
                  <a:gd name="connsiteX19" fmla="*/ 56770 w 60728"/>
                  <a:gd name="connsiteY19" fmla="*/ 4318 h 3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728" h="38146">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w="894" cap="flat">
                <a:noFill/>
                <a:prstDash val="solid"/>
                <a:miter/>
              </a:ln>
            </p:spPr>
            <p:txBody>
              <a:bodyPr rtlCol="0" anchor="ctr"/>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name="connsiteX0" fmla="*/ 3329 w 6657"/>
                  <a:gd name="connsiteY0" fmla="*/ 2249 h 3778"/>
                  <a:gd name="connsiteX1" fmla="*/ 1619 w 6657"/>
                  <a:gd name="connsiteY1" fmla="*/ 2969 h 3778"/>
                  <a:gd name="connsiteX2" fmla="*/ 810 w 6657"/>
                  <a:gd name="connsiteY2" fmla="*/ 3329 h 3778"/>
                  <a:gd name="connsiteX3" fmla="*/ 0 w 6657"/>
                  <a:gd name="connsiteY3" fmla="*/ 3779 h 3778"/>
                  <a:gd name="connsiteX4" fmla="*/ 0 w 6657"/>
                  <a:gd name="connsiteY4" fmla="*/ 3779 h 3778"/>
                  <a:gd name="connsiteX5" fmla="*/ 6658 w 6657"/>
                  <a:gd name="connsiteY5" fmla="*/ 0 h 3778"/>
                  <a:gd name="connsiteX6" fmla="*/ 6658 w 6657"/>
                  <a:gd name="connsiteY6" fmla="*/ 0 h 3778"/>
                  <a:gd name="connsiteX7" fmla="*/ 3329 w 6657"/>
                  <a:gd name="connsiteY7" fmla="*/ 2249 h 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7" h="3778">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w="894" cap="flat">
                <a:noFill/>
                <a:prstDash val="solid"/>
                <a:miter/>
              </a:ln>
            </p:spPr>
            <p:txBody>
              <a:bodyPr rtlCol="0" anchor="ctr"/>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name="connsiteX0" fmla="*/ 12010 w 12543"/>
                  <a:gd name="connsiteY0" fmla="*/ 4139 h 8007"/>
                  <a:gd name="connsiteX1" fmla="*/ 6432 w 12543"/>
                  <a:gd name="connsiteY1" fmla="*/ 7018 h 8007"/>
                  <a:gd name="connsiteX2" fmla="*/ 2833 w 12543"/>
                  <a:gd name="connsiteY2" fmla="*/ 7917 h 8007"/>
                  <a:gd name="connsiteX3" fmla="*/ 1574 w 12543"/>
                  <a:gd name="connsiteY3" fmla="*/ 7377 h 8007"/>
                  <a:gd name="connsiteX4" fmla="*/ 44 w 12543"/>
                  <a:gd name="connsiteY4" fmla="*/ 8007 h 8007"/>
                  <a:gd name="connsiteX5" fmla="*/ 9401 w 12543"/>
                  <a:gd name="connsiteY5" fmla="*/ 0 h 8007"/>
                  <a:gd name="connsiteX6" fmla="*/ 10931 w 12543"/>
                  <a:gd name="connsiteY6" fmla="*/ 1619 h 8007"/>
                  <a:gd name="connsiteX7" fmla="*/ 12010 w 12543"/>
                  <a:gd name="connsiteY7" fmla="*/ 2339 h 8007"/>
                  <a:gd name="connsiteX8" fmla="*/ 12460 w 12543"/>
                  <a:gd name="connsiteY8" fmla="*/ 2429 h 8007"/>
                  <a:gd name="connsiteX9" fmla="*/ 12010 w 12543"/>
                  <a:gd name="connsiteY9" fmla="*/ 4139 h 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43" h="8007">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w="894" cap="flat">
                <a:noFill/>
                <a:prstDash val="solid"/>
                <a:miter/>
              </a:ln>
            </p:spPr>
            <p:txBody>
              <a:bodyPr rtlCol="0" anchor="ctr"/>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name="connsiteX0" fmla="*/ 6388 w 6387"/>
                  <a:gd name="connsiteY0" fmla="*/ 2429 h 3598"/>
                  <a:gd name="connsiteX1" fmla="*/ 6208 w 6387"/>
                  <a:gd name="connsiteY1" fmla="*/ 2429 h 3598"/>
                  <a:gd name="connsiteX2" fmla="*/ 6208 w 6387"/>
                  <a:gd name="connsiteY2" fmla="*/ 2429 h 3598"/>
                  <a:gd name="connsiteX3" fmla="*/ 6208 w 6387"/>
                  <a:gd name="connsiteY3" fmla="*/ 2429 h 3598"/>
                  <a:gd name="connsiteX4" fmla="*/ 6208 w 6387"/>
                  <a:gd name="connsiteY4" fmla="*/ 2429 h 3598"/>
                  <a:gd name="connsiteX5" fmla="*/ 6208 w 6387"/>
                  <a:gd name="connsiteY5" fmla="*/ 2429 h 3598"/>
                  <a:gd name="connsiteX6" fmla="*/ 6208 w 6387"/>
                  <a:gd name="connsiteY6" fmla="*/ 2429 h 3598"/>
                  <a:gd name="connsiteX7" fmla="*/ 6208 w 6387"/>
                  <a:gd name="connsiteY7" fmla="*/ 2429 h 3598"/>
                  <a:gd name="connsiteX8" fmla="*/ 6208 w 6387"/>
                  <a:gd name="connsiteY8" fmla="*/ 2429 h 3598"/>
                  <a:gd name="connsiteX9" fmla="*/ 6208 w 6387"/>
                  <a:gd name="connsiteY9" fmla="*/ 2429 h 3598"/>
                  <a:gd name="connsiteX10" fmla="*/ 5308 w 6387"/>
                  <a:gd name="connsiteY10" fmla="*/ 2789 h 3598"/>
                  <a:gd name="connsiteX11" fmla="*/ 3779 w 6387"/>
                  <a:gd name="connsiteY11" fmla="*/ 3419 h 3598"/>
                  <a:gd name="connsiteX12" fmla="*/ 2339 w 6387"/>
                  <a:gd name="connsiteY12" fmla="*/ 3599 h 3598"/>
                  <a:gd name="connsiteX13" fmla="*/ 2249 w 6387"/>
                  <a:gd name="connsiteY13" fmla="*/ 3599 h 3598"/>
                  <a:gd name="connsiteX14" fmla="*/ 1170 w 6387"/>
                  <a:gd name="connsiteY14" fmla="*/ 3329 h 3598"/>
                  <a:gd name="connsiteX15" fmla="*/ 90 w 6387"/>
                  <a:gd name="connsiteY15" fmla="*/ 3599 h 3598"/>
                  <a:gd name="connsiteX16" fmla="*/ 0 w 6387"/>
                  <a:gd name="connsiteY16" fmla="*/ 3509 h 3598"/>
                  <a:gd name="connsiteX17" fmla="*/ 360 w 6387"/>
                  <a:gd name="connsiteY17" fmla="*/ 2609 h 3598"/>
                  <a:gd name="connsiteX18" fmla="*/ 540 w 6387"/>
                  <a:gd name="connsiteY18" fmla="*/ 1799 h 3598"/>
                  <a:gd name="connsiteX19" fmla="*/ 630 w 6387"/>
                  <a:gd name="connsiteY19" fmla="*/ 1709 h 3598"/>
                  <a:gd name="connsiteX20" fmla="*/ 1350 w 6387"/>
                  <a:gd name="connsiteY20" fmla="*/ 900 h 3598"/>
                  <a:gd name="connsiteX21" fmla="*/ 3869 w 6387"/>
                  <a:gd name="connsiteY21" fmla="*/ 0 h 3598"/>
                  <a:gd name="connsiteX22" fmla="*/ 4948 w 6387"/>
                  <a:gd name="connsiteY22" fmla="*/ 270 h 3598"/>
                  <a:gd name="connsiteX23" fmla="*/ 4948 w 6387"/>
                  <a:gd name="connsiteY23" fmla="*/ 1170 h 3598"/>
                  <a:gd name="connsiteX24" fmla="*/ 4948 w 6387"/>
                  <a:gd name="connsiteY24" fmla="*/ 1799 h 3598"/>
                  <a:gd name="connsiteX25" fmla="*/ 6388 w 6387"/>
                  <a:gd name="connsiteY25" fmla="*/ 2429 h 3598"/>
                  <a:gd name="connsiteX26" fmla="*/ 6388 w 6387"/>
                  <a:gd name="connsiteY26" fmla="*/ 2429 h 3598"/>
                  <a:gd name="connsiteX27" fmla="*/ 6388 w 6387"/>
                  <a:gd name="connsiteY27" fmla="*/ 2429 h 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87" h="3598">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w="894" cap="flat">
                <a:noFill/>
                <a:prstDash val="solid"/>
                <a:miter/>
              </a:ln>
            </p:spPr>
            <p:txBody>
              <a:bodyPr rtlCol="0" anchor="ctr"/>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name="connsiteX0" fmla="*/ 2969 w 3004"/>
                  <a:gd name="connsiteY0" fmla="*/ 540 h 2069"/>
                  <a:gd name="connsiteX1" fmla="*/ 2429 w 3004"/>
                  <a:gd name="connsiteY1" fmla="*/ 900 h 2069"/>
                  <a:gd name="connsiteX2" fmla="*/ 2069 w 3004"/>
                  <a:gd name="connsiteY2" fmla="*/ 1439 h 2069"/>
                  <a:gd name="connsiteX3" fmla="*/ 1889 w 3004"/>
                  <a:gd name="connsiteY3" fmla="*/ 1979 h 2069"/>
                  <a:gd name="connsiteX4" fmla="*/ 1799 w 3004"/>
                  <a:gd name="connsiteY4" fmla="*/ 2069 h 2069"/>
                  <a:gd name="connsiteX5" fmla="*/ 1709 w 3004"/>
                  <a:gd name="connsiteY5" fmla="*/ 2069 h 2069"/>
                  <a:gd name="connsiteX6" fmla="*/ 1170 w 3004"/>
                  <a:gd name="connsiteY6" fmla="*/ 1709 h 2069"/>
                  <a:gd name="connsiteX7" fmla="*/ 360 w 3004"/>
                  <a:gd name="connsiteY7" fmla="*/ 1350 h 2069"/>
                  <a:gd name="connsiteX8" fmla="*/ 0 w 3004"/>
                  <a:gd name="connsiteY8" fmla="*/ 720 h 2069"/>
                  <a:gd name="connsiteX9" fmla="*/ 1080 w 3004"/>
                  <a:gd name="connsiteY9" fmla="*/ 0 h 2069"/>
                  <a:gd name="connsiteX10" fmla="*/ 2969 w 3004"/>
                  <a:gd name="connsiteY10" fmla="*/ 540 h 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04" h="2069">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w="894" cap="flat">
                <a:noFill/>
                <a:prstDash val="solid"/>
                <a:miter/>
              </a:ln>
            </p:spPr>
            <p:txBody>
              <a:bodyPr rtlCol="0" anchor="ctr"/>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name="connsiteX0" fmla="*/ 6750 w 6794"/>
                  <a:gd name="connsiteY0" fmla="*/ 990 h 2968"/>
                  <a:gd name="connsiteX1" fmla="*/ 4141 w 6794"/>
                  <a:gd name="connsiteY1" fmla="*/ 2609 h 2968"/>
                  <a:gd name="connsiteX2" fmla="*/ 4051 w 6794"/>
                  <a:gd name="connsiteY2" fmla="*/ 2609 h 2968"/>
                  <a:gd name="connsiteX3" fmla="*/ 2702 w 6794"/>
                  <a:gd name="connsiteY3" fmla="*/ 2519 h 2968"/>
                  <a:gd name="connsiteX4" fmla="*/ 992 w 6794"/>
                  <a:gd name="connsiteY4" fmla="*/ 2969 h 2968"/>
                  <a:gd name="connsiteX5" fmla="*/ 3 w 6794"/>
                  <a:gd name="connsiteY5" fmla="*/ 2609 h 2968"/>
                  <a:gd name="connsiteX6" fmla="*/ 3601 w 6794"/>
                  <a:gd name="connsiteY6" fmla="*/ 0 h 2968"/>
                  <a:gd name="connsiteX7" fmla="*/ 6750 w 6794"/>
                  <a:gd name="connsiteY7" fmla="*/ 990 h 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4" h="2968">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w="894" cap="flat">
                <a:noFill/>
                <a:prstDash val="solid"/>
                <a:miter/>
              </a:ln>
            </p:spPr>
            <p:txBody>
              <a:bodyPr rtlCol="0" anchor="ctr"/>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name="connsiteX0" fmla="*/ 3891 w 3968"/>
                  <a:gd name="connsiteY0" fmla="*/ 2069 h 3238"/>
                  <a:gd name="connsiteX1" fmla="*/ 3351 w 3968"/>
                  <a:gd name="connsiteY1" fmla="*/ 3239 h 3238"/>
                  <a:gd name="connsiteX2" fmla="*/ 22 w 3968"/>
                  <a:gd name="connsiteY2" fmla="*/ 2159 h 3238"/>
                  <a:gd name="connsiteX3" fmla="*/ 2452 w 3968"/>
                  <a:gd name="connsiteY3" fmla="*/ 0 h 3238"/>
                  <a:gd name="connsiteX4" fmla="*/ 2721 w 3968"/>
                  <a:gd name="connsiteY4" fmla="*/ 90 h 3238"/>
                  <a:gd name="connsiteX5" fmla="*/ 3081 w 3968"/>
                  <a:gd name="connsiteY5" fmla="*/ 450 h 3238"/>
                  <a:gd name="connsiteX6" fmla="*/ 3801 w 3968"/>
                  <a:gd name="connsiteY6" fmla="*/ 990 h 3238"/>
                  <a:gd name="connsiteX7" fmla="*/ 3891 w 3968"/>
                  <a:gd name="connsiteY7" fmla="*/ 2069 h 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8" h="323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w="894" cap="flat">
                <a:noFill/>
                <a:prstDash val="solid"/>
                <a:miter/>
              </a:ln>
            </p:spPr>
            <p:txBody>
              <a:bodyPr rtlCol="0" anchor="ctr"/>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name="connsiteX0" fmla="*/ 7377 w 7770"/>
                  <a:gd name="connsiteY0" fmla="*/ 1529 h 3606"/>
                  <a:gd name="connsiteX1" fmla="*/ 4858 w 7770"/>
                  <a:gd name="connsiteY1" fmla="*/ 3509 h 3606"/>
                  <a:gd name="connsiteX2" fmla="*/ 180 w 7770"/>
                  <a:gd name="connsiteY2" fmla="*/ 2249 h 3606"/>
                  <a:gd name="connsiteX3" fmla="*/ 90 w 7770"/>
                  <a:gd name="connsiteY3" fmla="*/ 1709 h 3606"/>
                  <a:gd name="connsiteX4" fmla="*/ 1350 w 7770"/>
                  <a:gd name="connsiteY4" fmla="*/ 1619 h 3606"/>
                  <a:gd name="connsiteX5" fmla="*/ 1080 w 7770"/>
                  <a:gd name="connsiteY5" fmla="*/ 720 h 3606"/>
                  <a:gd name="connsiteX6" fmla="*/ 1350 w 7770"/>
                  <a:gd name="connsiteY6" fmla="*/ 0 h 3606"/>
                  <a:gd name="connsiteX7" fmla="*/ 6118 w 7770"/>
                  <a:gd name="connsiteY7" fmla="*/ 450 h 3606"/>
                  <a:gd name="connsiteX8" fmla="*/ 7377 w 7770"/>
                  <a:gd name="connsiteY8" fmla="*/ 1529 h 3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0" h="3606">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w="894" cap="flat">
                <a:noFill/>
                <a:prstDash val="solid"/>
                <a:miter/>
              </a:ln>
            </p:spPr>
            <p:txBody>
              <a:bodyPr rtlCol="0" anchor="ctr"/>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spd="slow" p14:dur="2000" advTm="28526"/>
    </mc:Choice>
    <mc:Fallback>
      <p:transition spd="slow" advTm="285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anim calcmode="lin" valueType="num">
                                      <p:cBhvr>
                                        <p:cTn id="18" dur="500" fill="hold"/>
                                        <p:tgtEl>
                                          <p:spTgt spid="63"/>
                                        </p:tgtEl>
                                        <p:attrNameLst>
                                          <p:attrName>ppt_x</p:attrName>
                                        </p:attrNameLst>
                                      </p:cBhvr>
                                      <p:tavLst>
                                        <p:tav tm="0">
                                          <p:val>
                                            <p:strVal val="#ppt_x"/>
                                          </p:val>
                                        </p:tav>
                                        <p:tav tm="100000">
                                          <p:val>
                                            <p:strVal val="#ppt_x"/>
                                          </p:val>
                                        </p:tav>
                                      </p:tavLst>
                                    </p:anim>
                                    <p:anim calcmode="lin" valueType="num">
                                      <p:cBhvr>
                                        <p:cTn id="19" dur="500" fill="hold"/>
                                        <p:tgtEl>
                                          <p:spTgt spid="63"/>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42" presetClass="entr" presetSubtype="0" fill="hold" nodeType="withEffect">
                                  <p:stCondLst>
                                    <p:cond delay="0"/>
                                  </p:stCondLst>
                                  <p:childTnLst>
                                    <p:set>
                                      <p:cBhvr>
                                        <p:cTn id="24" dur="1" fill="hold">
                                          <p:stCondLst>
                                            <p:cond delay="0"/>
                                          </p:stCondLst>
                                        </p:cTn>
                                        <p:tgtEl>
                                          <p:spTgt spid="313"/>
                                        </p:tgtEl>
                                        <p:attrNameLst>
                                          <p:attrName>style.visibility</p:attrName>
                                        </p:attrNameLst>
                                      </p:cBhvr>
                                      <p:to>
                                        <p:strVal val="visible"/>
                                      </p:to>
                                    </p:set>
                                    <p:animEffect transition="in" filter="fade">
                                      <p:cBhvr>
                                        <p:cTn id="25" dur="500"/>
                                        <p:tgtEl>
                                          <p:spTgt spid="313"/>
                                        </p:tgtEl>
                                      </p:cBhvr>
                                    </p:animEffect>
                                    <p:anim calcmode="lin" valueType="num">
                                      <p:cBhvr>
                                        <p:cTn id="26" dur="500" fill="hold"/>
                                        <p:tgtEl>
                                          <p:spTgt spid="313"/>
                                        </p:tgtEl>
                                        <p:attrNameLst>
                                          <p:attrName>ppt_x</p:attrName>
                                        </p:attrNameLst>
                                      </p:cBhvr>
                                      <p:tavLst>
                                        <p:tav tm="0">
                                          <p:val>
                                            <p:strVal val="#ppt_x"/>
                                          </p:val>
                                        </p:tav>
                                        <p:tav tm="100000">
                                          <p:val>
                                            <p:strVal val="#ppt_x"/>
                                          </p:val>
                                        </p:tav>
                                      </p:tavLst>
                                    </p:anim>
                                    <p:anim calcmode="lin" valueType="num">
                                      <p:cBhvr>
                                        <p:cTn id="27" dur="500" fill="hold"/>
                                        <p:tgtEl>
                                          <p:spTgt spid="3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left)">
                                      <p:cBhvr>
                                        <p:cTn id="37" dur="25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wipe(left)">
                                      <p:cBhvr>
                                        <p:cTn id="42" dur="250"/>
                                        <p:tgtEl>
                                          <p:spTgt spid="8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left)">
                                      <p:cBhvr>
                                        <p:cTn id="47" dur="250"/>
                                        <p:tgtEl>
                                          <p:spTgt spid="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wipe(left)">
                                      <p:cBhvr>
                                        <p:cTn id="52"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a:r>
              <a:rPr lang="en-GB" dirty="0"/>
              <a:t>Components of the </a:t>
            </a:r>
            <a:r>
              <a:rPr lang="en-GB"/>
              <a:t>DHIS2 ecosystem</a:t>
            </a:r>
            <a:endParaRPr lang="en-GB" dirty="0"/>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id="8" name="Graphic 7" descr="Arrow: Counter-clockwise curve with solid fill">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487363" flipH="1">
            <a:off x="3879478" y="2983829"/>
            <a:ext cx="914402" cy="914400"/>
          </a:xfrm>
          <a:prstGeom prst="rect">
            <a:avLst/>
          </a:prstGeom>
        </p:spPr>
      </p:pic>
      <p:pic>
        <p:nvPicPr>
          <p:cNvPr id="9" name="Graphic 8" descr="Arrow: Counter-clockwise curve with solid fill">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H="1">
            <a:off x="5078960" y="3347787"/>
            <a:ext cx="914401" cy="914400"/>
          </a:xfrm>
          <a:prstGeom prst="rect">
            <a:avLst/>
          </a:prstGeom>
        </p:spPr>
      </p:pic>
      <p:pic>
        <p:nvPicPr>
          <p:cNvPr id="10" name="Graphic 9" descr="Arrow: Counter-clockwise curve with solid fill">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id="11" name="Graphic 10" descr="Arrow: Counter-clockwise curve with solid fill">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name="connsiteX0" fmla="*/ 0 w 1079210"/>
                <a:gd name="connsiteY0" fmla="*/ 827890 h 827890"/>
                <a:gd name="connsiteX1" fmla="*/ 1079210 w 1079210"/>
                <a:gd name="connsiteY1" fmla="*/ 827890 h 827890"/>
                <a:gd name="connsiteX2" fmla="*/ 1079210 w 1079210"/>
                <a:gd name="connsiteY2" fmla="*/ 0 h 827890"/>
                <a:gd name="connsiteX3" fmla="*/ 0 w 1079210"/>
                <a:gd name="connsiteY3" fmla="*/ 0 h 827890"/>
                <a:gd name="connsiteX4" fmla="*/ 26938 w 1079210"/>
                <a:gd name="connsiteY4" fmla="*/ 213563 h 827890"/>
                <a:gd name="connsiteX5" fmla="*/ 1052273 w 1079210"/>
                <a:gd name="connsiteY5" fmla="*/ 213563 h 827890"/>
                <a:gd name="connsiteX6" fmla="*/ 1052273 w 1079210"/>
                <a:gd name="connsiteY6" fmla="*/ 801195 h 827890"/>
                <a:gd name="connsiteX7" fmla="*/ 26938 w 1079210"/>
                <a:gd name="connsiteY7" fmla="*/ 801195 h 827890"/>
                <a:gd name="connsiteX8" fmla="*/ 26938 w 1079210"/>
                <a:gd name="connsiteY8" fmla="*/ 26695 h 827890"/>
                <a:gd name="connsiteX9" fmla="*/ 1052273 w 1079210"/>
                <a:gd name="connsiteY9" fmla="*/ 26695 h 827890"/>
                <a:gd name="connsiteX10" fmla="*/ 1052273 w 1079210"/>
                <a:gd name="connsiteY10" fmla="*/ 186868 h 827890"/>
                <a:gd name="connsiteX11" fmla="*/ 26938 w 1079210"/>
                <a:gd name="connsiteY11" fmla="*/ 186868 h 82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210" h="82789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w="13395" cap="flat">
              <a:noFill/>
              <a:prstDash val="solid"/>
              <a:miter/>
            </a:ln>
          </p:spPr>
          <p:txBody>
            <a:bodyPr rtlCol="0" anchor="ctr"/>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latin typeface="Rubik Medium" pitchFamily="2" charset="-79"/>
                <a:cs typeface="Rubik Medium" pitchFamily="2" charset="-79"/>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76" name="Picture 75" descr="A picture containing text, object, first-aid kit&#10;&#10;Description automatically generated">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78" name="Picture 77" descr="A picture containing text, object, first-aid kit&#10;&#10;Description automatically generated">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79" name="Picture 78" descr="A picture containing text, object, first-aid kit&#10;&#10;Description automatically generated">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80" name="Picture 79" descr="A picture containing text, object, first-aid kit&#10;&#10;Description automatically generated">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spd="slow" p14:dur="2000" advTm="23598"/>
    </mc:Choice>
    <mc:Fallback>
      <p:transition spd="slow" advTm="23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par>
                                <p:cTn id="13" presetID="22" presetClass="entr" presetSubtype="2" fill="hold" nodeType="withEffect">
                                  <p:stCondLst>
                                    <p:cond delay="250"/>
                                  </p:stCondLst>
                                  <p:childTnLst>
                                    <p:set>
                                      <p:cBhvr>
                                        <p:cTn id="14" dur="1" fill="hold">
                                          <p:stCondLst>
                                            <p:cond delay="0"/>
                                          </p:stCondLst>
                                        </p:cTn>
                                        <p:tgtEl>
                                          <p:spTgt spid="49"/>
                                        </p:tgtEl>
                                        <p:attrNameLst>
                                          <p:attrName>style.visibility</p:attrName>
                                        </p:attrNameLst>
                                      </p:cBhvr>
                                      <p:to>
                                        <p:strVal val="visible"/>
                                      </p:to>
                                    </p:set>
                                    <p:animEffect transition="in" filter="wipe(right)">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nodeType="withEffect">
                                  <p:stCondLst>
                                    <p:cond delay="25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22" presetClass="entr" presetSubtype="8" fill="hold" nodeType="withEffect">
                                  <p:stCondLst>
                                    <p:cond delay="25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par>
                                <p:cTn id="37" presetID="22" presetClass="entr" presetSubtype="8" fill="hold" nodeType="withEffect">
                                  <p:stCondLst>
                                    <p:cond delay="250"/>
                                  </p:stCondLst>
                                  <p:childTnLst>
                                    <p:set>
                                      <p:cBhvr>
                                        <p:cTn id="38" dur="1" fill="hold">
                                          <p:stCondLst>
                                            <p:cond delay="0"/>
                                          </p:stCondLst>
                                        </p:cTn>
                                        <p:tgtEl>
                                          <p:spTgt spid="87"/>
                                        </p:tgtEl>
                                        <p:attrNameLst>
                                          <p:attrName>style.visibility</p:attrName>
                                        </p:attrNameLst>
                                      </p:cBhvr>
                                      <p:to>
                                        <p:strVal val="visible"/>
                                      </p:to>
                                    </p:set>
                                    <p:animEffect transition="in" filter="wipe(left)">
                                      <p:cBhvr>
                                        <p:cTn id="3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a:r>
              <a:rPr lang="en-GB"/>
              <a:t>HISP research</a:t>
            </a:r>
            <a:endParaRPr lang="en-GB" dirty="0"/>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2300" dirty="0">
                <a:solidFill>
                  <a:schemeClr val="tx1"/>
                </a:solidFill>
              </a:rPr>
              <a:t>Founded to strengthen </a:t>
            </a:r>
            <a:r>
              <a:rPr lang="en-GB" sz="2300">
                <a:solidFill>
                  <a:schemeClr val="tx1"/>
                </a:solidFill>
              </a:rPr>
              <a:t>health information </a:t>
            </a:r>
            <a:r>
              <a:rPr lang="en-GB" sz="2300" dirty="0">
                <a:solidFill>
                  <a:schemeClr val="tx1"/>
                </a:solidFill>
              </a:rPr>
              <a:t>systems</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2300" dirty="0">
                <a:solidFill>
                  <a:schemeClr val="tx1"/>
                </a:solidFill>
              </a:rPr>
              <a:t>Researches broader </a:t>
            </a:r>
            <a:r>
              <a:rPr lang="en-GB" sz="2300">
                <a:solidFill>
                  <a:schemeClr val="tx1"/>
                </a:solidFill>
              </a:rPr>
              <a:t>health information </a:t>
            </a:r>
            <a:r>
              <a:rPr lang="en-GB" sz="2300" dirty="0">
                <a:solidFill>
                  <a:schemeClr val="tx1"/>
                </a:solidFill>
              </a:rPr>
              <a:t>systems</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GB" sz="2300">
                <a:solidFill>
                  <a:schemeClr val="tx1"/>
                </a:solidFill>
              </a:rPr>
              <a:t>Materials, people, competencies, institutions, and practices</a:t>
            </a:r>
            <a:endParaRPr lang="en-GB" sz="2300" dirty="0">
              <a:solidFill>
                <a:schemeClr val="tx1"/>
              </a:solidFill>
            </a:endParaRPr>
          </a:p>
        </p:txBody>
      </p:sp>
      <p:pic>
        <p:nvPicPr>
          <p:cNvPr id="10" name="Graphic 9" descr="Arrow Down with solid fill">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id="11" name="Graphic 10" descr="Arrow Down with solid fill">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HISP UiO</a:t>
            </a:r>
            <a:endParaRPr lang="en-GB" sz="2400" dirty="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spd="slow" p14:dur="2000" advTm="43086"/>
    </mc:Choice>
    <mc:Fallback>
      <p:transition spd="slow" advTm="430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anim calcmode="lin" valueType="num">
                                      <p:cBhvr>
                                        <p:cTn id="40" dur="500" fill="hold"/>
                                        <p:tgtEl>
                                          <p:spTgt spid="8"/>
                                        </p:tgtEl>
                                        <p:attrNameLst>
                                          <p:attrName>ppt_x</p:attrName>
                                        </p:attrNameLst>
                                      </p:cBhvr>
                                      <p:tavLst>
                                        <p:tav tm="0">
                                          <p:val>
                                            <p:strVal val="#ppt_x"/>
                                          </p:val>
                                        </p:tav>
                                        <p:tav tm="100000">
                                          <p:val>
                                            <p:strVal val="#ppt_x"/>
                                          </p:val>
                                        </p:tav>
                                      </p:tavLst>
                                    </p:anim>
                                    <p:anim calcmode="lin" valueType="num">
                                      <p:cBhvr>
                                        <p:cTn id="41"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a:r>
              <a:rPr lang="en-GB"/>
              <a:t>HISP research</a:t>
            </a:r>
            <a:endParaRPr lang="en-GB" dirty="0"/>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400" kern="1300" dirty="0"/>
              <a:t>DHIS2 Design Lab</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400" dirty="0">
                <a:solidFill>
                  <a:schemeClr val="tx1"/>
                </a:solidFill>
              </a:rPr>
              <a:t>Facilitates design and Innovation</a:t>
            </a:r>
          </a:p>
        </p:txBody>
      </p:sp>
      <p:pic>
        <p:nvPicPr>
          <p:cNvPr id="12" name="Graphic 11" descr="Arrow Down with solid fill">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64" advTm="23228">
        <p159:morph option="byObject"/>
      </p:transition>
    </mc:Choice>
    <mc:Fallback>
      <p:transition advTm="232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25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a:r>
              <a:rPr lang="en-GB"/>
              <a:t>HISP network </a:t>
            </a:r>
            <a:endParaRPr lang="en-GB" dirty="0"/>
          </a:p>
        </p:txBody>
      </p:sp>
      <p:pic>
        <p:nvPicPr>
          <p:cNvPr id="4" name="Picture 3" descr="Logo, company name&#10;&#10;Description automatically generated">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id="6" name="Picture 5" descr="Logo, company name&#10;&#10;Description automatically generated">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id="9" name="Picture 8" descr="Logo&#10;&#10;Description automatically generated">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id="10" name="Picture 9" descr="A picture containing clipart&#10;&#10;Description automatically generated">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id="11" name="Picture 10" descr="Logo&#10;&#10;Description automatically generated with medium confidence">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id="12" name="Picture 11" descr="A blue logo with white text&#10;&#10;Description automatically generated with low confidence">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id="13" name="Picture 12" descr="A red and white logo&#10;&#10;Description automatically generated with low confidence">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id="15" name="Picture 14" descr="Logo, company name&#10;&#10;Description automatically generated">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id="16" name="Picture 15" descr="A picture containing application&#10;&#10;Description automatically generated">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wrap="square" rtlCol="0">
            <a:spAutoFit/>
          </a:bodyPr>
          <a:lstStyle/>
          <a:p>
            <a:pPr marL="342900" indent="-342900">
              <a:buClr>
                <a:srgbClr val="008CCF"/>
              </a:buClr>
              <a:buFont typeface="Rubik" pitchFamily="2" charset="-79"/>
              <a:buChar char="•"/>
            </a:pPr>
            <a:r>
              <a:rPr lang="en-GB" sz="2400">
                <a:solidFill>
                  <a:schemeClr val="tx1"/>
                </a:solidFill>
              </a:rPr>
              <a:t>Implementation support</a:t>
            </a:r>
            <a:endParaRPr lang="en-GB" sz="2400" dirty="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wrap="square" rtlCol="0">
            <a:spAutoFit/>
          </a:bodyPr>
          <a:lstStyle/>
          <a:p>
            <a:pPr marL="342900" indent="-342900">
              <a:buClr>
                <a:srgbClr val="008CCF"/>
              </a:buClr>
              <a:buFont typeface="Rubik" pitchFamily="2" charset="-79"/>
              <a:buChar char="•"/>
            </a:pPr>
            <a:r>
              <a:rPr lang="en-GB" sz="2400">
                <a:solidFill>
                  <a:schemeClr val="tx1"/>
                </a:solidFill>
              </a:rPr>
              <a:t>Platform customization</a:t>
            </a:r>
            <a:endParaRPr lang="en-GB" sz="2400" dirty="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wrap="square" rtlCol="0">
            <a:spAutoFit/>
          </a:bodyPr>
          <a:lstStyle/>
          <a:p>
            <a:pPr marL="342900" indent="-342900">
              <a:buClr>
                <a:srgbClr val="008CCF"/>
              </a:buClr>
              <a:buFont typeface="Rubik" pitchFamily="2" charset="-79"/>
              <a:buChar char="•"/>
            </a:pPr>
            <a:r>
              <a:rPr lang="en-GB" sz="2400">
                <a:solidFill>
                  <a:schemeClr val="tx1"/>
                </a:solidFill>
              </a:rPr>
              <a:t>Develop innovative solutions</a:t>
            </a:r>
            <a:endParaRPr lang="en-GB" sz="2400" dirty="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wrap="square" rtlCol="0">
            <a:spAutoFit/>
          </a:bodyPr>
          <a:lstStyle/>
          <a:p>
            <a:pPr marL="342900" indent="-342900">
              <a:buClr>
                <a:srgbClr val="008CCF"/>
              </a:buClr>
              <a:buFont typeface="Rubik" pitchFamily="2" charset="-79"/>
              <a:buChar char="•"/>
            </a:pPr>
            <a:r>
              <a:rPr lang="en-GB" sz="2400">
                <a:solidFill>
                  <a:schemeClr val="tx1"/>
                </a:solidFill>
              </a:rPr>
              <a:t>Build capacity</a:t>
            </a:r>
            <a:endParaRPr lang="en-GB" sz="2400" dirty="0"/>
          </a:p>
        </p:txBody>
      </p:sp>
      <p:pic>
        <p:nvPicPr>
          <p:cNvPr id="21" name="Picture 2">
            <a:extLst>
              <a:ext uri="{FF2B5EF4-FFF2-40B4-BE49-F238E27FC236}">
                <a16:creationId xmlns:a16="http://schemas.microsoft.com/office/drawing/2014/main" id="{4D9A935C-D7C8-478A-9A34-DB8F313C32BB}"/>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spd="slow" p14:dur="2000" advTm="26558"/>
    </mc:Choice>
    <mc:Fallback>
      <p:transition spd="slow" advTm="265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25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25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5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a:r>
              <a:rPr lang="en-GB" dirty="0"/>
              <a:t>Community </a:t>
            </a:r>
            <a:r>
              <a:rPr lang="en-GB"/>
              <a:t>of practice</a:t>
            </a:r>
            <a:endParaRPr lang="en-GB" dirty="0"/>
          </a:p>
        </p:txBody>
      </p:sp>
      <p:pic>
        <p:nvPicPr>
          <p:cNvPr id="5" name="Picture 4" descr="Logo&#10;&#10;Description automatically generated">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id="35" name="Graphic 6" descr="Customer review outline">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name="connsiteX0" fmla="*/ 73396 w 1339478"/>
                <a:gd name="connsiteY0" fmla="*/ 532122 h 660564"/>
                <a:gd name="connsiteX1" fmla="*/ 348631 w 1339478"/>
                <a:gd name="connsiteY1" fmla="*/ 532122 h 660564"/>
                <a:gd name="connsiteX2" fmla="*/ 348631 w 1339478"/>
                <a:gd name="connsiteY2" fmla="*/ 660565 h 660564"/>
                <a:gd name="connsiteX3" fmla="*/ 477075 w 1339478"/>
                <a:gd name="connsiteY3" fmla="*/ 532122 h 660564"/>
                <a:gd name="connsiteX4" fmla="*/ 587169 w 1339478"/>
                <a:gd name="connsiteY4" fmla="*/ 532122 h 660564"/>
                <a:gd name="connsiteX5" fmla="*/ 660565 w 1339478"/>
                <a:gd name="connsiteY5" fmla="*/ 660565 h 660564"/>
                <a:gd name="connsiteX6" fmla="*/ 733961 w 1339478"/>
                <a:gd name="connsiteY6" fmla="*/ 532122 h 660564"/>
                <a:gd name="connsiteX7" fmla="*/ 844055 w 1339478"/>
                <a:gd name="connsiteY7" fmla="*/ 532122 h 660564"/>
                <a:gd name="connsiteX8" fmla="*/ 972498 w 1339478"/>
                <a:gd name="connsiteY8" fmla="*/ 660565 h 660564"/>
                <a:gd name="connsiteX9" fmla="*/ 972498 w 1339478"/>
                <a:gd name="connsiteY9" fmla="*/ 532122 h 660564"/>
                <a:gd name="connsiteX10" fmla="*/ 1266083 w 1339478"/>
                <a:gd name="connsiteY10" fmla="*/ 532122 h 660564"/>
                <a:gd name="connsiteX11" fmla="*/ 1339479 w 1339478"/>
                <a:gd name="connsiteY11" fmla="*/ 458726 h 660564"/>
                <a:gd name="connsiteX12" fmla="*/ 1339479 w 1339478"/>
                <a:gd name="connsiteY12" fmla="*/ 73396 h 660564"/>
                <a:gd name="connsiteX13" fmla="*/ 1266083 w 1339478"/>
                <a:gd name="connsiteY13" fmla="*/ 0 h 660564"/>
                <a:gd name="connsiteX14" fmla="*/ 73396 w 1339478"/>
                <a:gd name="connsiteY14" fmla="*/ 0 h 660564"/>
                <a:gd name="connsiteX15" fmla="*/ 0 w 1339478"/>
                <a:gd name="connsiteY15" fmla="*/ 73396 h 660564"/>
                <a:gd name="connsiteX16" fmla="*/ 0 w 1339478"/>
                <a:gd name="connsiteY16" fmla="*/ 458726 h 660564"/>
                <a:gd name="connsiteX17" fmla="*/ 73396 w 1339478"/>
                <a:gd name="connsiteY17" fmla="*/ 532122 h 660564"/>
                <a:gd name="connsiteX18" fmla="*/ 36698 w 1339478"/>
                <a:gd name="connsiteY18" fmla="*/ 73396 h 660564"/>
                <a:gd name="connsiteX19" fmla="*/ 73396 w 1339478"/>
                <a:gd name="connsiteY19" fmla="*/ 36698 h 660564"/>
                <a:gd name="connsiteX20" fmla="*/ 1266083 w 1339478"/>
                <a:gd name="connsiteY20" fmla="*/ 36698 h 660564"/>
                <a:gd name="connsiteX21" fmla="*/ 1302781 w 1339478"/>
                <a:gd name="connsiteY21" fmla="*/ 73396 h 660564"/>
                <a:gd name="connsiteX22" fmla="*/ 1302781 w 1339478"/>
                <a:gd name="connsiteY22" fmla="*/ 458726 h 660564"/>
                <a:gd name="connsiteX23" fmla="*/ 1266083 w 1339478"/>
                <a:gd name="connsiteY23" fmla="*/ 495424 h 660564"/>
                <a:gd name="connsiteX24" fmla="*/ 935800 w 1339478"/>
                <a:gd name="connsiteY24" fmla="*/ 495424 h 660564"/>
                <a:gd name="connsiteX25" fmla="*/ 935800 w 1339478"/>
                <a:gd name="connsiteY25" fmla="*/ 571976 h 660564"/>
                <a:gd name="connsiteX26" fmla="*/ 870001 w 1339478"/>
                <a:gd name="connsiteY26" fmla="*/ 506176 h 660564"/>
                <a:gd name="connsiteX27" fmla="*/ 859248 w 1339478"/>
                <a:gd name="connsiteY27" fmla="*/ 495424 h 660564"/>
                <a:gd name="connsiteX28" fmla="*/ 712658 w 1339478"/>
                <a:gd name="connsiteY28" fmla="*/ 495424 h 660564"/>
                <a:gd name="connsiteX29" fmla="*/ 702107 w 1339478"/>
                <a:gd name="connsiteY29" fmla="*/ 513919 h 660564"/>
                <a:gd name="connsiteX30" fmla="*/ 660565 w 1339478"/>
                <a:gd name="connsiteY30" fmla="*/ 586600 h 660564"/>
                <a:gd name="connsiteX31" fmla="*/ 619041 w 1339478"/>
                <a:gd name="connsiteY31" fmla="*/ 513919 h 660564"/>
                <a:gd name="connsiteX32" fmla="*/ 608472 w 1339478"/>
                <a:gd name="connsiteY32" fmla="*/ 495424 h 660564"/>
                <a:gd name="connsiteX33" fmla="*/ 461882 w 1339478"/>
                <a:gd name="connsiteY33" fmla="*/ 495424 h 660564"/>
                <a:gd name="connsiteX34" fmla="*/ 451129 w 1339478"/>
                <a:gd name="connsiteY34" fmla="*/ 506176 h 660564"/>
                <a:gd name="connsiteX35" fmla="*/ 385329 w 1339478"/>
                <a:gd name="connsiteY35" fmla="*/ 571976 h 660564"/>
                <a:gd name="connsiteX36" fmla="*/ 385329 w 1339478"/>
                <a:gd name="connsiteY36" fmla="*/ 495424 h 660564"/>
                <a:gd name="connsiteX37" fmla="*/ 73396 w 1339478"/>
                <a:gd name="connsiteY37" fmla="*/ 495424 h 660564"/>
                <a:gd name="connsiteX38" fmla="*/ 36698 w 1339478"/>
                <a:gd name="connsiteY38" fmla="*/ 458726 h 66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39478" h="660564">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w="18256"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name="connsiteX0" fmla="*/ 0 w 862403"/>
                <a:gd name="connsiteY0" fmla="*/ 0 h 36698"/>
                <a:gd name="connsiteX1" fmla="*/ 862404 w 862403"/>
                <a:gd name="connsiteY1" fmla="*/ 0 h 36698"/>
                <a:gd name="connsiteX2" fmla="*/ 862404 w 862403"/>
                <a:gd name="connsiteY2" fmla="*/ 36698 h 36698"/>
                <a:gd name="connsiteX3" fmla="*/ 0 w 862403"/>
                <a:gd name="connsiteY3" fmla="*/ 36698 h 36698"/>
              </a:gdLst>
              <a:ahLst/>
              <a:cxnLst>
                <a:cxn ang="0">
                  <a:pos x="connsiteX0" y="connsiteY0"/>
                </a:cxn>
                <a:cxn ang="0">
                  <a:pos x="connsiteX1" y="connsiteY1"/>
                </a:cxn>
                <a:cxn ang="0">
                  <a:pos x="connsiteX2" y="connsiteY2"/>
                </a:cxn>
                <a:cxn ang="0">
                  <a:pos x="connsiteX3" y="connsiteY3"/>
                </a:cxn>
              </a:cxnLst>
              <a:rect l="l" t="t" r="r" b="b"/>
              <a:pathLst>
                <a:path w="862403" h="36698">
                  <a:moveTo>
                    <a:pt x="0" y="0"/>
                  </a:moveTo>
                  <a:lnTo>
                    <a:pt x="862404" y="0"/>
                  </a:lnTo>
                  <a:lnTo>
                    <a:pt x="862404" y="36698"/>
                  </a:lnTo>
                  <a:lnTo>
                    <a:pt x="0" y="36698"/>
                  </a:lnTo>
                  <a:close/>
                </a:path>
              </a:pathLst>
            </a:custGeom>
            <a:solidFill>
              <a:schemeClr val="accent1"/>
            </a:solidFill>
            <a:ln w="18256"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name="connsiteX0" fmla="*/ 0 w 972498"/>
                <a:gd name="connsiteY0" fmla="*/ 0 h 36698"/>
                <a:gd name="connsiteX1" fmla="*/ 972498 w 972498"/>
                <a:gd name="connsiteY1" fmla="*/ 0 h 36698"/>
                <a:gd name="connsiteX2" fmla="*/ 972498 w 972498"/>
                <a:gd name="connsiteY2" fmla="*/ 36698 h 36698"/>
                <a:gd name="connsiteX3" fmla="*/ 0 w 972498"/>
                <a:gd name="connsiteY3" fmla="*/ 36698 h 36698"/>
              </a:gdLst>
              <a:ahLst/>
              <a:cxnLst>
                <a:cxn ang="0">
                  <a:pos x="connsiteX0" y="connsiteY0"/>
                </a:cxn>
                <a:cxn ang="0">
                  <a:pos x="connsiteX1" y="connsiteY1"/>
                </a:cxn>
                <a:cxn ang="0">
                  <a:pos x="connsiteX2" y="connsiteY2"/>
                </a:cxn>
                <a:cxn ang="0">
                  <a:pos x="connsiteX3" y="connsiteY3"/>
                </a:cxn>
              </a:cxnLst>
              <a:rect l="l" t="t" r="r" b="b"/>
              <a:pathLst>
                <a:path w="972498" h="36698">
                  <a:moveTo>
                    <a:pt x="0" y="0"/>
                  </a:moveTo>
                  <a:lnTo>
                    <a:pt x="972498" y="0"/>
                  </a:lnTo>
                  <a:lnTo>
                    <a:pt x="972498" y="36698"/>
                  </a:lnTo>
                  <a:lnTo>
                    <a:pt x="0" y="36698"/>
                  </a:lnTo>
                  <a:close/>
                </a:path>
              </a:pathLst>
            </a:custGeom>
            <a:solidFill>
              <a:schemeClr val="accent1"/>
            </a:solidFill>
            <a:ln w="18256"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name="connsiteX0" fmla="*/ 0 w 678913"/>
                <a:gd name="connsiteY0" fmla="*/ 0 h 36698"/>
                <a:gd name="connsiteX1" fmla="*/ 678914 w 678913"/>
                <a:gd name="connsiteY1" fmla="*/ 0 h 36698"/>
                <a:gd name="connsiteX2" fmla="*/ 678914 w 678913"/>
                <a:gd name="connsiteY2" fmla="*/ 36698 h 36698"/>
                <a:gd name="connsiteX3" fmla="*/ 0 w 678913"/>
                <a:gd name="connsiteY3" fmla="*/ 36698 h 36698"/>
              </a:gdLst>
              <a:ahLst/>
              <a:cxnLst>
                <a:cxn ang="0">
                  <a:pos x="connsiteX0" y="connsiteY0"/>
                </a:cxn>
                <a:cxn ang="0">
                  <a:pos x="connsiteX1" y="connsiteY1"/>
                </a:cxn>
                <a:cxn ang="0">
                  <a:pos x="connsiteX2" y="connsiteY2"/>
                </a:cxn>
                <a:cxn ang="0">
                  <a:pos x="connsiteX3" y="connsiteY3"/>
                </a:cxn>
              </a:cxnLst>
              <a:rect l="l" t="t" r="r" b="b"/>
              <a:pathLst>
                <a:path w="678913" h="36698">
                  <a:moveTo>
                    <a:pt x="0" y="0"/>
                  </a:moveTo>
                  <a:lnTo>
                    <a:pt x="678914" y="0"/>
                  </a:lnTo>
                  <a:lnTo>
                    <a:pt x="678914" y="36698"/>
                  </a:lnTo>
                  <a:lnTo>
                    <a:pt x="0" y="36698"/>
                  </a:lnTo>
                  <a:close/>
                </a:path>
              </a:pathLst>
            </a:custGeom>
            <a:solidFill>
              <a:schemeClr val="accent1"/>
            </a:solidFill>
            <a:ln w="18256"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name="connsiteX0" fmla="*/ 0 w 283969"/>
                <a:gd name="connsiteY0" fmla="*/ 142021 h 283969"/>
                <a:gd name="connsiteX1" fmla="*/ 142021 w 283969"/>
                <a:gd name="connsiteY1" fmla="*/ 283969 h 283969"/>
                <a:gd name="connsiteX2" fmla="*/ 283969 w 283969"/>
                <a:gd name="connsiteY2" fmla="*/ 141948 h 283969"/>
                <a:gd name="connsiteX3" fmla="*/ 141985 w 283969"/>
                <a:gd name="connsiteY3" fmla="*/ 0 h 283969"/>
                <a:gd name="connsiteX4" fmla="*/ 0 w 283969"/>
                <a:gd name="connsiteY4" fmla="*/ 142021 h 283969"/>
                <a:gd name="connsiteX5" fmla="*/ 247271 w 283969"/>
                <a:gd name="connsiteY5" fmla="*/ 142021 h 283969"/>
                <a:gd name="connsiteX6" fmla="*/ 141948 w 283969"/>
                <a:gd name="connsiteY6" fmla="*/ 247271 h 283969"/>
                <a:gd name="connsiteX7" fmla="*/ 36698 w 283969"/>
                <a:gd name="connsiteY7" fmla="*/ 141948 h 283969"/>
                <a:gd name="connsiteX8" fmla="*/ 141985 w 283969"/>
                <a:gd name="connsiteY8" fmla="*/ 36698 h 283969"/>
                <a:gd name="connsiteX9" fmla="*/ 247271 w 283969"/>
                <a:gd name="connsiteY9" fmla="*/ 142021 h 28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969" h="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w="18256"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name="connsiteX0" fmla="*/ 0 w 283969"/>
                <a:gd name="connsiteY0" fmla="*/ 142021 h 283969"/>
                <a:gd name="connsiteX1" fmla="*/ 142021 w 283969"/>
                <a:gd name="connsiteY1" fmla="*/ 283969 h 283969"/>
                <a:gd name="connsiteX2" fmla="*/ 283969 w 283969"/>
                <a:gd name="connsiteY2" fmla="*/ 141948 h 283969"/>
                <a:gd name="connsiteX3" fmla="*/ 141985 w 283969"/>
                <a:gd name="connsiteY3" fmla="*/ 0 h 283969"/>
                <a:gd name="connsiteX4" fmla="*/ 0 w 283969"/>
                <a:gd name="connsiteY4" fmla="*/ 142021 h 283969"/>
                <a:gd name="connsiteX5" fmla="*/ 247271 w 283969"/>
                <a:gd name="connsiteY5" fmla="*/ 142021 h 283969"/>
                <a:gd name="connsiteX6" fmla="*/ 141948 w 283969"/>
                <a:gd name="connsiteY6" fmla="*/ 247271 h 283969"/>
                <a:gd name="connsiteX7" fmla="*/ 36698 w 283969"/>
                <a:gd name="connsiteY7" fmla="*/ 141948 h 283969"/>
                <a:gd name="connsiteX8" fmla="*/ 141985 w 283969"/>
                <a:gd name="connsiteY8" fmla="*/ 36698 h 283969"/>
                <a:gd name="connsiteX9" fmla="*/ 247271 w 283969"/>
                <a:gd name="connsiteY9" fmla="*/ 142021 h 28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969" h="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w="18256"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name="connsiteX0" fmla="*/ 526433 w 560691"/>
                <a:gd name="connsiteY0" fmla="*/ 86736 h 273437"/>
                <a:gd name="connsiteX1" fmla="*/ 385917 w 560691"/>
                <a:gd name="connsiteY1" fmla="*/ 18000 h 273437"/>
                <a:gd name="connsiteX2" fmla="*/ 267107 w 560691"/>
                <a:gd name="connsiteY2" fmla="*/ 0 h 273437"/>
                <a:gd name="connsiteX3" fmla="*/ 148535 w 560691"/>
                <a:gd name="connsiteY3" fmla="*/ 17927 h 273437"/>
                <a:gd name="connsiteX4" fmla="*/ 7927 w 560691"/>
                <a:gd name="connsiteY4" fmla="*/ 86607 h 273437"/>
                <a:gd name="connsiteX5" fmla="*/ 0 w 560691"/>
                <a:gd name="connsiteY5" fmla="*/ 93764 h 273437"/>
                <a:gd name="connsiteX6" fmla="*/ 11119 w 560691"/>
                <a:gd name="connsiteY6" fmla="*/ 96699 h 273437"/>
                <a:gd name="connsiteX7" fmla="*/ 43432 w 560691"/>
                <a:gd name="connsiteY7" fmla="*/ 107085 h 273437"/>
                <a:gd name="connsiteX8" fmla="*/ 158407 w 560691"/>
                <a:gd name="connsiteY8" fmla="*/ 53359 h 273437"/>
                <a:gd name="connsiteX9" fmla="*/ 267107 w 560691"/>
                <a:gd name="connsiteY9" fmla="*/ 36845 h 273437"/>
                <a:gd name="connsiteX10" fmla="*/ 375604 w 560691"/>
                <a:gd name="connsiteY10" fmla="*/ 53359 h 273437"/>
                <a:gd name="connsiteX11" fmla="*/ 503350 w 560691"/>
                <a:gd name="connsiteY11" fmla="*/ 115415 h 273437"/>
                <a:gd name="connsiteX12" fmla="*/ 523993 w 560691"/>
                <a:gd name="connsiteY12" fmla="*/ 156003 h 273437"/>
                <a:gd name="connsiteX13" fmla="*/ 523993 w 560691"/>
                <a:gd name="connsiteY13" fmla="*/ 273437 h 273437"/>
                <a:gd name="connsiteX14" fmla="*/ 560691 w 560691"/>
                <a:gd name="connsiteY14" fmla="*/ 273437 h 273437"/>
                <a:gd name="connsiteX15" fmla="*/ 560691 w 560691"/>
                <a:gd name="connsiteY15" fmla="*/ 156003 h 273437"/>
                <a:gd name="connsiteX16" fmla="*/ 526433 w 560691"/>
                <a:gd name="connsiteY16" fmla="*/ 86736 h 27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0691" h="273437">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w="18256"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name="connsiteX0" fmla="*/ 514837 w 557608"/>
                <a:gd name="connsiteY0" fmla="*/ 104590 h 273400"/>
                <a:gd name="connsiteX1" fmla="*/ 550269 w 557608"/>
                <a:gd name="connsiteY1" fmla="*/ 92773 h 273400"/>
                <a:gd name="connsiteX2" fmla="*/ 557608 w 557608"/>
                <a:gd name="connsiteY2" fmla="*/ 90938 h 273400"/>
                <a:gd name="connsiteX3" fmla="*/ 552929 w 557608"/>
                <a:gd name="connsiteY3" fmla="*/ 86754 h 273400"/>
                <a:gd name="connsiteX4" fmla="*/ 412413 w 557608"/>
                <a:gd name="connsiteY4" fmla="*/ 17982 h 273400"/>
                <a:gd name="connsiteX5" fmla="*/ 293584 w 557608"/>
                <a:gd name="connsiteY5" fmla="*/ 0 h 273400"/>
                <a:gd name="connsiteX6" fmla="*/ 175013 w 557608"/>
                <a:gd name="connsiteY6" fmla="*/ 17909 h 273400"/>
                <a:gd name="connsiteX7" fmla="*/ 34404 w 557608"/>
                <a:gd name="connsiteY7" fmla="*/ 86607 h 273400"/>
                <a:gd name="connsiteX8" fmla="*/ 0 w 557608"/>
                <a:gd name="connsiteY8" fmla="*/ 155967 h 273400"/>
                <a:gd name="connsiteX9" fmla="*/ 0 w 557608"/>
                <a:gd name="connsiteY9" fmla="*/ 273400 h 273400"/>
                <a:gd name="connsiteX10" fmla="*/ 36698 w 557608"/>
                <a:gd name="connsiteY10" fmla="*/ 273400 h 273400"/>
                <a:gd name="connsiteX11" fmla="*/ 36698 w 557608"/>
                <a:gd name="connsiteY11" fmla="*/ 155967 h 273400"/>
                <a:gd name="connsiteX12" fmla="*/ 56662 w 557608"/>
                <a:gd name="connsiteY12" fmla="*/ 115746 h 273400"/>
                <a:gd name="connsiteX13" fmla="*/ 184885 w 557608"/>
                <a:gd name="connsiteY13" fmla="*/ 53212 h 273400"/>
                <a:gd name="connsiteX14" fmla="*/ 293584 w 557608"/>
                <a:gd name="connsiteY14" fmla="*/ 36698 h 273400"/>
                <a:gd name="connsiteX15" fmla="*/ 402082 w 557608"/>
                <a:gd name="connsiteY15" fmla="*/ 53212 h 273400"/>
                <a:gd name="connsiteX16" fmla="*/ 514837 w 557608"/>
                <a:gd name="connsiteY16" fmla="*/ 104590 h 2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7608" h="273400">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w="18256"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name="connsiteX0" fmla="*/ 552911 w 587168"/>
                <a:gd name="connsiteY0" fmla="*/ 86699 h 273400"/>
                <a:gd name="connsiteX1" fmla="*/ 412394 w 587168"/>
                <a:gd name="connsiteY1" fmla="*/ 17927 h 273400"/>
                <a:gd name="connsiteX2" fmla="*/ 293584 w 587168"/>
                <a:gd name="connsiteY2" fmla="*/ 0 h 273400"/>
                <a:gd name="connsiteX3" fmla="*/ 175013 w 587168"/>
                <a:gd name="connsiteY3" fmla="*/ 17909 h 273400"/>
                <a:gd name="connsiteX4" fmla="*/ 34404 w 587168"/>
                <a:gd name="connsiteY4" fmla="*/ 86607 h 273400"/>
                <a:gd name="connsiteX5" fmla="*/ 0 w 587168"/>
                <a:gd name="connsiteY5" fmla="*/ 155967 h 273400"/>
                <a:gd name="connsiteX6" fmla="*/ 0 w 587168"/>
                <a:gd name="connsiteY6" fmla="*/ 273400 h 273400"/>
                <a:gd name="connsiteX7" fmla="*/ 36698 w 587168"/>
                <a:gd name="connsiteY7" fmla="*/ 273400 h 273400"/>
                <a:gd name="connsiteX8" fmla="*/ 36698 w 587168"/>
                <a:gd name="connsiteY8" fmla="*/ 155967 h 273400"/>
                <a:gd name="connsiteX9" fmla="*/ 56662 w 587168"/>
                <a:gd name="connsiteY9" fmla="*/ 115746 h 273400"/>
                <a:gd name="connsiteX10" fmla="*/ 184885 w 587168"/>
                <a:gd name="connsiteY10" fmla="*/ 53212 h 273400"/>
                <a:gd name="connsiteX11" fmla="*/ 293584 w 587168"/>
                <a:gd name="connsiteY11" fmla="*/ 36698 h 273400"/>
                <a:gd name="connsiteX12" fmla="*/ 402082 w 587168"/>
                <a:gd name="connsiteY12" fmla="*/ 53212 h 273400"/>
                <a:gd name="connsiteX13" fmla="*/ 529828 w 587168"/>
                <a:gd name="connsiteY13" fmla="*/ 115269 h 273400"/>
                <a:gd name="connsiteX14" fmla="*/ 550471 w 587168"/>
                <a:gd name="connsiteY14" fmla="*/ 155967 h 273400"/>
                <a:gd name="connsiteX15" fmla="*/ 550471 w 587168"/>
                <a:gd name="connsiteY15" fmla="*/ 273400 h 273400"/>
                <a:gd name="connsiteX16" fmla="*/ 587169 w 587168"/>
                <a:gd name="connsiteY16" fmla="*/ 273400 h 273400"/>
                <a:gd name="connsiteX17" fmla="*/ 587169 w 587168"/>
                <a:gd name="connsiteY17" fmla="*/ 155967 h 273400"/>
                <a:gd name="connsiteX18" fmla="*/ 552911 w 587168"/>
                <a:gd name="connsiteY18" fmla="*/ 86699 h 2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168" h="273400">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w="18256"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name="connsiteX0" fmla="*/ 0 w 283969"/>
                <a:gd name="connsiteY0" fmla="*/ 142021 h 283969"/>
                <a:gd name="connsiteX1" fmla="*/ 142021 w 283969"/>
                <a:gd name="connsiteY1" fmla="*/ 283969 h 283969"/>
                <a:gd name="connsiteX2" fmla="*/ 283969 w 283969"/>
                <a:gd name="connsiteY2" fmla="*/ 141948 h 283969"/>
                <a:gd name="connsiteX3" fmla="*/ 141985 w 283969"/>
                <a:gd name="connsiteY3" fmla="*/ 0 h 283969"/>
                <a:gd name="connsiteX4" fmla="*/ 0 w 283969"/>
                <a:gd name="connsiteY4" fmla="*/ 142021 h 283969"/>
                <a:gd name="connsiteX5" fmla="*/ 247271 w 283969"/>
                <a:gd name="connsiteY5" fmla="*/ 142021 h 283969"/>
                <a:gd name="connsiteX6" fmla="*/ 141948 w 283969"/>
                <a:gd name="connsiteY6" fmla="*/ 247271 h 283969"/>
                <a:gd name="connsiteX7" fmla="*/ 36698 w 283969"/>
                <a:gd name="connsiteY7" fmla="*/ 141948 h 283969"/>
                <a:gd name="connsiteX8" fmla="*/ 141985 w 283969"/>
                <a:gd name="connsiteY8" fmla="*/ 36698 h 283969"/>
                <a:gd name="connsiteX9" fmla="*/ 247271 w 283969"/>
                <a:gd name="connsiteY9" fmla="*/ 142021 h 28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969" h="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w="18256" cap="flat">
              <a:noFill/>
              <a:prstDash val="solid"/>
              <a:miter/>
            </a:ln>
          </p:spPr>
          <p:txBody>
            <a:bodyPr rtlCol="0" anchor="ctr"/>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id="23" name="Graphic 12" descr="Blog outline">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name="connsiteX0" fmla="*/ 0 w 955428"/>
                  <a:gd name="connsiteY0" fmla="*/ 0 h 31847"/>
                  <a:gd name="connsiteX1" fmla="*/ 955429 w 955428"/>
                  <a:gd name="connsiteY1" fmla="*/ 0 h 31847"/>
                  <a:gd name="connsiteX2" fmla="*/ 955429 w 955428"/>
                  <a:gd name="connsiteY2" fmla="*/ 31848 h 31847"/>
                  <a:gd name="connsiteX3" fmla="*/ 0 w 955428"/>
                  <a:gd name="connsiteY3" fmla="*/ 31848 h 31847"/>
                </a:gdLst>
                <a:ahLst/>
                <a:cxnLst>
                  <a:cxn ang="0">
                    <a:pos x="connsiteX0" y="connsiteY0"/>
                  </a:cxn>
                  <a:cxn ang="0">
                    <a:pos x="connsiteX1" y="connsiteY1"/>
                  </a:cxn>
                  <a:cxn ang="0">
                    <a:pos x="connsiteX2" y="connsiteY2"/>
                  </a:cxn>
                  <a:cxn ang="0">
                    <a:pos x="connsiteX3" y="connsiteY3"/>
                  </a:cxn>
                </a:cxnLst>
                <a:rect l="l" t="t" r="r" b="b"/>
                <a:pathLst>
                  <a:path w="955428" h="31847">
                    <a:moveTo>
                      <a:pt x="0" y="0"/>
                    </a:moveTo>
                    <a:lnTo>
                      <a:pt x="955429" y="0"/>
                    </a:lnTo>
                    <a:lnTo>
                      <a:pt x="955429" y="31848"/>
                    </a:lnTo>
                    <a:lnTo>
                      <a:pt x="0" y="31848"/>
                    </a:lnTo>
                    <a:close/>
                  </a:path>
                </a:pathLst>
              </a:custGeom>
              <a:solidFill>
                <a:schemeClr val="accent1"/>
              </a:solidFill>
              <a:ln w="1587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name="connsiteX0" fmla="*/ 1244064 w 1275911"/>
                  <a:gd name="connsiteY0" fmla="*/ 955833 h 987680"/>
                  <a:gd name="connsiteX1" fmla="*/ 31848 w 1275911"/>
                  <a:gd name="connsiteY1" fmla="*/ 955833 h 987680"/>
                  <a:gd name="connsiteX2" fmla="*/ 31848 w 1275911"/>
                  <a:gd name="connsiteY2" fmla="*/ 254781 h 987680"/>
                  <a:gd name="connsiteX3" fmla="*/ 1244064 w 1275911"/>
                  <a:gd name="connsiteY3" fmla="*/ 254781 h 987680"/>
                  <a:gd name="connsiteX4" fmla="*/ 1244064 w 1275911"/>
                  <a:gd name="connsiteY4" fmla="*/ 317567 h 987680"/>
                  <a:gd name="connsiteX5" fmla="*/ 1275911 w 1275911"/>
                  <a:gd name="connsiteY5" fmla="*/ 303699 h 987680"/>
                  <a:gd name="connsiteX6" fmla="*/ 1275911 w 1275911"/>
                  <a:gd name="connsiteY6" fmla="*/ 0 h 987680"/>
                  <a:gd name="connsiteX7" fmla="*/ 0 w 1275911"/>
                  <a:gd name="connsiteY7" fmla="*/ 0 h 987680"/>
                  <a:gd name="connsiteX8" fmla="*/ 0 w 1275911"/>
                  <a:gd name="connsiteY8" fmla="*/ 987681 h 987680"/>
                  <a:gd name="connsiteX9" fmla="*/ 1275911 w 1275911"/>
                  <a:gd name="connsiteY9" fmla="*/ 987681 h 987680"/>
                  <a:gd name="connsiteX10" fmla="*/ 1275911 w 1275911"/>
                  <a:gd name="connsiteY10" fmla="*/ 574198 h 987680"/>
                  <a:gd name="connsiteX11" fmla="*/ 1244064 w 1275911"/>
                  <a:gd name="connsiteY11" fmla="*/ 606205 h 987680"/>
                  <a:gd name="connsiteX12" fmla="*/ 1244064 w 1275911"/>
                  <a:gd name="connsiteY12" fmla="*/ 31848 h 987680"/>
                  <a:gd name="connsiteX13" fmla="*/ 1244064 w 1275911"/>
                  <a:gd name="connsiteY13" fmla="*/ 222933 h 987680"/>
                  <a:gd name="connsiteX14" fmla="*/ 31848 w 1275911"/>
                  <a:gd name="connsiteY14" fmla="*/ 222933 h 987680"/>
                  <a:gd name="connsiteX15" fmla="*/ 31848 w 1275911"/>
                  <a:gd name="connsiteY15" fmla="*/ 31848 h 98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5911" h="987680">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w="1587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name="connsiteX0" fmla="*/ 380468 w 380467"/>
                  <a:gd name="connsiteY0" fmla="*/ 0 h 31847"/>
                  <a:gd name="connsiteX1" fmla="*/ 0 w 380467"/>
                  <a:gd name="connsiteY1" fmla="*/ 0 h 31847"/>
                  <a:gd name="connsiteX2" fmla="*/ 0 w 380467"/>
                  <a:gd name="connsiteY2" fmla="*/ 31848 h 31847"/>
                  <a:gd name="connsiteX3" fmla="*/ 348684 w 380467"/>
                  <a:gd name="connsiteY3" fmla="*/ 31848 h 31847"/>
                  <a:gd name="connsiteX4" fmla="*/ 380468 w 380467"/>
                  <a:gd name="connsiteY4" fmla="*/ 0 h 3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7" h="31847">
                    <a:moveTo>
                      <a:pt x="380468" y="0"/>
                    </a:moveTo>
                    <a:lnTo>
                      <a:pt x="0" y="0"/>
                    </a:lnTo>
                    <a:lnTo>
                      <a:pt x="0" y="31848"/>
                    </a:lnTo>
                    <a:lnTo>
                      <a:pt x="348684" y="31848"/>
                    </a:lnTo>
                    <a:lnTo>
                      <a:pt x="380468" y="0"/>
                    </a:lnTo>
                    <a:close/>
                  </a:path>
                </a:pathLst>
              </a:custGeom>
              <a:solidFill>
                <a:schemeClr val="accent1"/>
              </a:solidFill>
              <a:ln w="1587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name="connsiteX0" fmla="*/ 252058 w 252058"/>
                  <a:gd name="connsiteY0" fmla="*/ 0 h 31847"/>
                  <a:gd name="connsiteX1" fmla="*/ 0 w 252058"/>
                  <a:gd name="connsiteY1" fmla="*/ 0 h 31847"/>
                  <a:gd name="connsiteX2" fmla="*/ 0 w 252058"/>
                  <a:gd name="connsiteY2" fmla="*/ 31848 h 31847"/>
                  <a:gd name="connsiteX3" fmla="*/ 241501 w 252058"/>
                  <a:gd name="connsiteY3" fmla="*/ 31848 h 31847"/>
                  <a:gd name="connsiteX4" fmla="*/ 252058 w 252058"/>
                  <a:gd name="connsiteY4" fmla="*/ 0 h 3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058" h="31847">
                    <a:moveTo>
                      <a:pt x="252058" y="0"/>
                    </a:moveTo>
                    <a:lnTo>
                      <a:pt x="0" y="0"/>
                    </a:lnTo>
                    <a:lnTo>
                      <a:pt x="0" y="31848"/>
                    </a:lnTo>
                    <a:lnTo>
                      <a:pt x="241501" y="31848"/>
                    </a:lnTo>
                    <a:lnTo>
                      <a:pt x="252058" y="0"/>
                    </a:lnTo>
                    <a:close/>
                  </a:path>
                </a:pathLst>
              </a:custGeom>
              <a:solidFill>
                <a:schemeClr val="accent1"/>
              </a:solidFill>
              <a:ln w="1587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name="connsiteX0" fmla="*/ 0 w 209812"/>
                  <a:gd name="connsiteY0" fmla="*/ 31848 h 31847"/>
                  <a:gd name="connsiteX1" fmla="*/ 199255 w 209812"/>
                  <a:gd name="connsiteY1" fmla="*/ 31848 h 31847"/>
                  <a:gd name="connsiteX2" fmla="*/ 209812 w 209812"/>
                  <a:gd name="connsiteY2" fmla="*/ 0 h 31847"/>
                  <a:gd name="connsiteX3" fmla="*/ 0 w 209812"/>
                  <a:gd name="connsiteY3" fmla="*/ 0 h 31847"/>
                  <a:gd name="connsiteX4" fmla="*/ 0 w 209812"/>
                  <a:gd name="connsiteY4" fmla="*/ 31848 h 3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12" h="31847">
                    <a:moveTo>
                      <a:pt x="0" y="31848"/>
                    </a:moveTo>
                    <a:lnTo>
                      <a:pt x="199255" y="31848"/>
                    </a:lnTo>
                    <a:lnTo>
                      <a:pt x="209812" y="0"/>
                    </a:lnTo>
                    <a:lnTo>
                      <a:pt x="0" y="0"/>
                    </a:lnTo>
                    <a:lnTo>
                      <a:pt x="0" y="31848"/>
                    </a:lnTo>
                    <a:close/>
                  </a:path>
                </a:pathLst>
              </a:custGeom>
              <a:solidFill>
                <a:schemeClr val="accent1"/>
              </a:solidFill>
              <a:ln w="1587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name="connsiteX0" fmla="*/ 63695 w 63695"/>
                  <a:gd name="connsiteY0" fmla="*/ 31848 h 63695"/>
                  <a:gd name="connsiteX1" fmla="*/ 31848 w 63695"/>
                  <a:gd name="connsiteY1" fmla="*/ 63695 h 63695"/>
                  <a:gd name="connsiteX2" fmla="*/ 0 w 63695"/>
                  <a:gd name="connsiteY2" fmla="*/ 31848 h 63695"/>
                  <a:gd name="connsiteX3" fmla="*/ 31848 w 63695"/>
                  <a:gd name="connsiteY3" fmla="*/ 0 h 63695"/>
                  <a:gd name="connsiteX4" fmla="*/ 63695 w 63695"/>
                  <a:gd name="connsiteY4" fmla="*/ 31848 h 63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95" h="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w="1587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name="connsiteX0" fmla="*/ 63695 w 63695"/>
                  <a:gd name="connsiteY0" fmla="*/ 31848 h 63695"/>
                  <a:gd name="connsiteX1" fmla="*/ 31848 w 63695"/>
                  <a:gd name="connsiteY1" fmla="*/ 63695 h 63695"/>
                  <a:gd name="connsiteX2" fmla="*/ 0 w 63695"/>
                  <a:gd name="connsiteY2" fmla="*/ 31848 h 63695"/>
                  <a:gd name="connsiteX3" fmla="*/ 31848 w 63695"/>
                  <a:gd name="connsiteY3" fmla="*/ 0 h 63695"/>
                  <a:gd name="connsiteX4" fmla="*/ 63695 w 63695"/>
                  <a:gd name="connsiteY4" fmla="*/ 31848 h 63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95" h="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w="1587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name="connsiteX0" fmla="*/ 63695 w 63695"/>
                  <a:gd name="connsiteY0" fmla="*/ 31848 h 63695"/>
                  <a:gd name="connsiteX1" fmla="*/ 31848 w 63695"/>
                  <a:gd name="connsiteY1" fmla="*/ 63695 h 63695"/>
                  <a:gd name="connsiteX2" fmla="*/ 0 w 63695"/>
                  <a:gd name="connsiteY2" fmla="*/ 31848 h 63695"/>
                  <a:gd name="connsiteX3" fmla="*/ 31848 w 63695"/>
                  <a:gd name="connsiteY3" fmla="*/ 0 h 63695"/>
                  <a:gd name="connsiteX4" fmla="*/ 63695 w 63695"/>
                  <a:gd name="connsiteY4" fmla="*/ 31848 h 63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95" h="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w="1587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name="connsiteX0" fmla="*/ 0 w 429942"/>
                  <a:gd name="connsiteY0" fmla="*/ 286629 h 286628"/>
                  <a:gd name="connsiteX1" fmla="*/ 429943 w 429942"/>
                  <a:gd name="connsiteY1" fmla="*/ 286629 h 286628"/>
                  <a:gd name="connsiteX2" fmla="*/ 429943 w 429942"/>
                  <a:gd name="connsiteY2" fmla="*/ 0 h 286628"/>
                  <a:gd name="connsiteX3" fmla="*/ 0 w 429942"/>
                  <a:gd name="connsiteY3" fmla="*/ 0 h 286628"/>
                  <a:gd name="connsiteX4" fmla="*/ 138378 w 429942"/>
                  <a:gd name="connsiteY4" fmla="*/ 169778 h 286628"/>
                  <a:gd name="connsiteX5" fmla="*/ 175162 w 429942"/>
                  <a:gd name="connsiteY5" fmla="*/ 194301 h 286628"/>
                  <a:gd name="connsiteX6" fmla="*/ 211946 w 429942"/>
                  <a:gd name="connsiteY6" fmla="*/ 169778 h 286628"/>
                  <a:gd name="connsiteX7" fmla="*/ 264262 w 429942"/>
                  <a:gd name="connsiteY7" fmla="*/ 254781 h 286628"/>
                  <a:gd name="connsiteX8" fmla="*/ 86060 w 429942"/>
                  <a:gd name="connsiteY8" fmla="*/ 254781 h 286628"/>
                  <a:gd name="connsiteX9" fmla="*/ 155084 w 429942"/>
                  <a:gd name="connsiteY9" fmla="*/ 142634 h 286628"/>
                  <a:gd name="connsiteX10" fmla="*/ 175165 w 429942"/>
                  <a:gd name="connsiteY10" fmla="*/ 110005 h 286628"/>
                  <a:gd name="connsiteX11" fmla="*/ 195247 w 429942"/>
                  <a:gd name="connsiteY11" fmla="*/ 142634 h 286628"/>
                  <a:gd name="connsiteX12" fmla="*/ 175165 w 429942"/>
                  <a:gd name="connsiteY12" fmla="*/ 156020 h 286628"/>
                  <a:gd name="connsiteX13" fmla="*/ 271224 w 429942"/>
                  <a:gd name="connsiteY13" fmla="*/ 205318 h 286628"/>
                  <a:gd name="connsiteX14" fmla="*/ 290691 w 429942"/>
                  <a:gd name="connsiteY14" fmla="*/ 173700 h 286628"/>
                  <a:gd name="connsiteX15" fmla="*/ 340586 w 429942"/>
                  <a:gd name="connsiteY15" fmla="*/ 254781 h 286628"/>
                  <a:gd name="connsiteX16" fmla="*/ 301662 w 429942"/>
                  <a:gd name="connsiteY16" fmla="*/ 254781 h 286628"/>
                  <a:gd name="connsiteX17" fmla="*/ 31848 w 429942"/>
                  <a:gd name="connsiteY17" fmla="*/ 31848 h 286628"/>
                  <a:gd name="connsiteX18" fmla="*/ 398095 w 429942"/>
                  <a:gd name="connsiteY18" fmla="*/ 31848 h 286628"/>
                  <a:gd name="connsiteX19" fmla="*/ 398095 w 429942"/>
                  <a:gd name="connsiteY19" fmla="*/ 254781 h 286628"/>
                  <a:gd name="connsiteX20" fmla="*/ 377984 w 429942"/>
                  <a:gd name="connsiteY20" fmla="*/ 254781 h 286628"/>
                  <a:gd name="connsiteX21" fmla="*/ 290688 w 429942"/>
                  <a:gd name="connsiteY21" fmla="*/ 112929 h 286628"/>
                  <a:gd name="connsiteX22" fmla="*/ 252521 w 429942"/>
                  <a:gd name="connsiteY22" fmla="*/ 174936 h 286628"/>
                  <a:gd name="connsiteX23" fmla="*/ 175162 w 429942"/>
                  <a:gd name="connsiteY23" fmla="*/ 49233 h 286628"/>
                  <a:gd name="connsiteX24" fmla="*/ 48662 w 429942"/>
                  <a:gd name="connsiteY24" fmla="*/ 254781 h 286628"/>
                  <a:gd name="connsiteX25" fmla="*/ 31848 w 429942"/>
                  <a:gd name="connsiteY25" fmla="*/ 254781 h 286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9942" h="286628">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w="1587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name="connsiteX0" fmla="*/ 31848 w 31847"/>
                  <a:gd name="connsiteY0" fmla="*/ 15924 h 31847"/>
                  <a:gd name="connsiteX1" fmla="*/ 15924 w 31847"/>
                  <a:gd name="connsiteY1" fmla="*/ 31848 h 31847"/>
                  <a:gd name="connsiteX2" fmla="*/ 0 w 31847"/>
                  <a:gd name="connsiteY2" fmla="*/ 15924 h 31847"/>
                  <a:gd name="connsiteX3" fmla="*/ 15924 w 31847"/>
                  <a:gd name="connsiteY3" fmla="*/ 0 h 31847"/>
                  <a:gd name="connsiteX4" fmla="*/ 31848 w 31847"/>
                  <a:gd name="connsiteY4" fmla="*/ 15924 h 3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47" h="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w="1587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name="connsiteX0" fmla="*/ 477060 w 486722"/>
                  <a:gd name="connsiteY0" fmla="*/ 57459 h 486827"/>
                  <a:gd name="connsiteX1" fmla="*/ 474899 w 486722"/>
                  <a:gd name="connsiteY1" fmla="*/ 55205 h 486827"/>
                  <a:gd name="connsiteX2" fmla="*/ 431793 w 486722"/>
                  <a:gd name="connsiteY2" fmla="*/ 12083 h 486827"/>
                  <a:gd name="connsiteX3" fmla="*/ 403506 w 486722"/>
                  <a:gd name="connsiteY3" fmla="*/ 0 h 486827"/>
                  <a:gd name="connsiteX4" fmla="*/ 374458 w 486722"/>
                  <a:gd name="connsiteY4" fmla="*/ 11959 h 486827"/>
                  <a:gd name="connsiteX5" fmla="*/ 49512 w 486722"/>
                  <a:gd name="connsiteY5" fmla="*/ 337542 h 486827"/>
                  <a:gd name="connsiteX6" fmla="*/ 0 w 486722"/>
                  <a:gd name="connsiteY6" fmla="*/ 486828 h 486827"/>
                  <a:gd name="connsiteX7" fmla="*/ 149969 w 486722"/>
                  <a:gd name="connsiteY7" fmla="*/ 437360 h 486827"/>
                  <a:gd name="connsiteX8" fmla="*/ 431591 w 486722"/>
                  <a:gd name="connsiteY8" fmla="*/ 154394 h 486827"/>
                  <a:gd name="connsiteX9" fmla="*/ 473437 w 486722"/>
                  <a:gd name="connsiteY9" fmla="*/ 112514 h 486827"/>
                  <a:gd name="connsiteX10" fmla="*/ 477060 w 486722"/>
                  <a:gd name="connsiteY10" fmla="*/ 57459 h 486827"/>
                  <a:gd name="connsiteX11" fmla="*/ 126830 w 486722"/>
                  <a:gd name="connsiteY11" fmla="*/ 411454 h 486827"/>
                  <a:gd name="connsiteX12" fmla="*/ 65273 w 486722"/>
                  <a:gd name="connsiteY12" fmla="*/ 431769 h 486827"/>
                  <a:gd name="connsiteX13" fmla="*/ 55170 w 486722"/>
                  <a:gd name="connsiteY13" fmla="*/ 421666 h 486827"/>
                  <a:gd name="connsiteX14" fmla="*/ 75660 w 486722"/>
                  <a:gd name="connsiteY14" fmla="*/ 359881 h 486827"/>
                  <a:gd name="connsiteX15" fmla="*/ 126617 w 486722"/>
                  <a:gd name="connsiteY15" fmla="*/ 361592 h 486827"/>
                  <a:gd name="connsiteX16" fmla="*/ 126830 w 486722"/>
                  <a:gd name="connsiteY16" fmla="*/ 411454 h 486827"/>
                  <a:gd name="connsiteX17" fmla="*/ 167802 w 486722"/>
                  <a:gd name="connsiteY17" fmla="*/ 374318 h 486827"/>
                  <a:gd name="connsiteX18" fmla="*/ 148974 w 486722"/>
                  <a:gd name="connsiteY18" fmla="*/ 338926 h 486827"/>
                  <a:gd name="connsiteX19" fmla="*/ 112233 w 486722"/>
                  <a:gd name="connsiteY19" fmla="*/ 319787 h 486827"/>
                  <a:gd name="connsiteX20" fmla="*/ 344411 w 486722"/>
                  <a:gd name="connsiteY20" fmla="*/ 87140 h 486827"/>
                  <a:gd name="connsiteX21" fmla="*/ 399224 w 486722"/>
                  <a:gd name="connsiteY21" fmla="*/ 141954 h 486827"/>
                  <a:gd name="connsiteX22" fmla="*/ 451698 w 486722"/>
                  <a:gd name="connsiteY22" fmla="*/ 89261 h 486827"/>
                  <a:gd name="connsiteX23" fmla="*/ 421693 w 486722"/>
                  <a:gd name="connsiteY23" fmla="*/ 119390 h 486827"/>
                  <a:gd name="connsiteX24" fmla="*/ 366915 w 486722"/>
                  <a:gd name="connsiteY24" fmla="*/ 64612 h 486827"/>
                  <a:gd name="connsiteX25" fmla="*/ 397231 w 486722"/>
                  <a:gd name="connsiteY25" fmla="*/ 34235 h 486827"/>
                  <a:gd name="connsiteX26" fmla="*/ 403056 w 486722"/>
                  <a:gd name="connsiteY26" fmla="*/ 31848 h 486827"/>
                  <a:gd name="connsiteX27" fmla="*/ 409151 w 486722"/>
                  <a:gd name="connsiteY27" fmla="*/ 34475 h 486827"/>
                  <a:gd name="connsiteX28" fmla="*/ 453144 w 486722"/>
                  <a:gd name="connsiteY28" fmla="*/ 78504 h 486827"/>
                  <a:gd name="connsiteX29" fmla="*/ 452004 w 486722"/>
                  <a:gd name="connsiteY29" fmla="*/ 89027 h 486827"/>
                  <a:gd name="connsiteX30" fmla="*/ 451698 w 486722"/>
                  <a:gd name="connsiteY30" fmla="*/ 89261 h 48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6722" h="486827">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w="15875" cap="flat">
                <a:noFill/>
                <a:prstDash val="solid"/>
                <a:miter/>
              </a:ln>
            </p:spPr>
            <p:txBody>
              <a:bodyPr rtlCol="0" anchor="ctr"/>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name="connsiteX0" fmla="*/ 552911 w 587168"/>
                  <a:gd name="connsiteY0" fmla="*/ 86699 h 273400"/>
                  <a:gd name="connsiteX1" fmla="*/ 412394 w 587168"/>
                  <a:gd name="connsiteY1" fmla="*/ 17927 h 273400"/>
                  <a:gd name="connsiteX2" fmla="*/ 293584 w 587168"/>
                  <a:gd name="connsiteY2" fmla="*/ 0 h 273400"/>
                  <a:gd name="connsiteX3" fmla="*/ 175013 w 587168"/>
                  <a:gd name="connsiteY3" fmla="*/ 17909 h 273400"/>
                  <a:gd name="connsiteX4" fmla="*/ 34404 w 587168"/>
                  <a:gd name="connsiteY4" fmla="*/ 86607 h 273400"/>
                  <a:gd name="connsiteX5" fmla="*/ 0 w 587168"/>
                  <a:gd name="connsiteY5" fmla="*/ 155967 h 273400"/>
                  <a:gd name="connsiteX6" fmla="*/ 0 w 587168"/>
                  <a:gd name="connsiteY6" fmla="*/ 273400 h 273400"/>
                  <a:gd name="connsiteX7" fmla="*/ 36698 w 587168"/>
                  <a:gd name="connsiteY7" fmla="*/ 273400 h 273400"/>
                  <a:gd name="connsiteX8" fmla="*/ 36698 w 587168"/>
                  <a:gd name="connsiteY8" fmla="*/ 155967 h 273400"/>
                  <a:gd name="connsiteX9" fmla="*/ 56662 w 587168"/>
                  <a:gd name="connsiteY9" fmla="*/ 115746 h 273400"/>
                  <a:gd name="connsiteX10" fmla="*/ 184885 w 587168"/>
                  <a:gd name="connsiteY10" fmla="*/ 53212 h 273400"/>
                  <a:gd name="connsiteX11" fmla="*/ 293584 w 587168"/>
                  <a:gd name="connsiteY11" fmla="*/ 36698 h 273400"/>
                  <a:gd name="connsiteX12" fmla="*/ 402082 w 587168"/>
                  <a:gd name="connsiteY12" fmla="*/ 53212 h 273400"/>
                  <a:gd name="connsiteX13" fmla="*/ 529828 w 587168"/>
                  <a:gd name="connsiteY13" fmla="*/ 115269 h 273400"/>
                  <a:gd name="connsiteX14" fmla="*/ 550471 w 587168"/>
                  <a:gd name="connsiteY14" fmla="*/ 155967 h 273400"/>
                  <a:gd name="connsiteX15" fmla="*/ 550471 w 587168"/>
                  <a:gd name="connsiteY15" fmla="*/ 273400 h 273400"/>
                  <a:gd name="connsiteX16" fmla="*/ 587169 w 587168"/>
                  <a:gd name="connsiteY16" fmla="*/ 273400 h 273400"/>
                  <a:gd name="connsiteX17" fmla="*/ 587169 w 587168"/>
                  <a:gd name="connsiteY17" fmla="*/ 155967 h 273400"/>
                  <a:gd name="connsiteX18" fmla="*/ 552911 w 587168"/>
                  <a:gd name="connsiteY18" fmla="*/ 86699 h 2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168" h="273400">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w="18256"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name="connsiteX0" fmla="*/ 0 w 283969"/>
                  <a:gd name="connsiteY0" fmla="*/ 142021 h 283969"/>
                  <a:gd name="connsiteX1" fmla="*/ 142021 w 283969"/>
                  <a:gd name="connsiteY1" fmla="*/ 283969 h 283969"/>
                  <a:gd name="connsiteX2" fmla="*/ 283969 w 283969"/>
                  <a:gd name="connsiteY2" fmla="*/ 141948 h 283969"/>
                  <a:gd name="connsiteX3" fmla="*/ 141985 w 283969"/>
                  <a:gd name="connsiteY3" fmla="*/ 0 h 283969"/>
                  <a:gd name="connsiteX4" fmla="*/ 0 w 283969"/>
                  <a:gd name="connsiteY4" fmla="*/ 142021 h 283969"/>
                  <a:gd name="connsiteX5" fmla="*/ 247271 w 283969"/>
                  <a:gd name="connsiteY5" fmla="*/ 142021 h 283969"/>
                  <a:gd name="connsiteX6" fmla="*/ 141948 w 283969"/>
                  <a:gd name="connsiteY6" fmla="*/ 247271 h 283969"/>
                  <a:gd name="connsiteX7" fmla="*/ 36698 w 283969"/>
                  <a:gd name="connsiteY7" fmla="*/ 141948 h 283969"/>
                  <a:gd name="connsiteX8" fmla="*/ 141985 w 283969"/>
                  <a:gd name="connsiteY8" fmla="*/ 36698 h 283969"/>
                  <a:gd name="connsiteX9" fmla="*/ 247271 w 283969"/>
                  <a:gd name="connsiteY9" fmla="*/ 142021 h 28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969" h="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w="18256" cap="flat">
                <a:noFill/>
                <a:prstDash val="solid"/>
                <a:miter/>
              </a:ln>
            </p:spPr>
            <p:txBody>
              <a:bodyPr rtlCol="0" anchor="ctr"/>
              <a:lstStyle/>
              <a:p>
                <a:endParaRPr lang="en-GB"/>
              </a:p>
            </p:txBody>
          </p:sp>
        </p:grpSp>
      </p:grpSp>
      <p:grpSp>
        <p:nvGrpSpPr>
          <p:cNvPr id="50" name="Graphic 15" descr="Questions outline">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name="connsiteX0" fmla="*/ 165141 w 330282"/>
                <a:gd name="connsiteY0" fmla="*/ 36698 h 330282"/>
                <a:gd name="connsiteX1" fmla="*/ 293584 w 330282"/>
                <a:gd name="connsiteY1" fmla="*/ 165141 h 330282"/>
                <a:gd name="connsiteX2" fmla="*/ 165141 w 330282"/>
                <a:gd name="connsiteY2" fmla="*/ 293584 h 330282"/>
                <a:gd name="connsiteX3" fmla="*/ 36698 w 330282"/>
                <a:gd name="connsiteY3" fmla="*/ 165141 h 330282"/>
                <a:gd name="connsiteX4" fmla="*/ 165141 w 330282"/>
                <a:gd name="connsiteY4" fmla="*/ 36698 h 330282"/>
                <a:gd name="connsiteX5" fmla="*/ 165141 w 330282"/>
                <a:gd name="connsiteY5" fmla="*/ 0 h 330282"/>
                <a:gd name="connsiteX6" fmla="*/ 0 w 330282"/>
                <a:gd name="connsiteY6" fmla="*/ 165141 h 330282"/>
                <a:gd name="connsiteX7" fmla="*/ 165141 w 330282"/>
                <a:gd name="connsiteY7" fmla="*/ 330282 h 330282"/>
                <a:gd name="connsiteX8" fmla="*/ 330282 w 330282"/>
                <a:gd name="connsiteY8" fmla="*/ 165141 h 330282"/>
                <a:gd name="connsiteX9" fmla="*/ 165141 w 330282"/>
                <a:gd name="connsiteY9" fmla="*/ 0 h 33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282" h="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w="18256"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name="connsiteX0" fmla="*/ 661280 w 661280"/>
                <a:gd name="connsiteY0" fmla="*/ 330686 h 330740"/>
                <a:gd name="connsiteX1" fmla="*/ 624582 w 661280"/>
                <a:gd name="connsiteY1" fmla="*/ 330686 h 330740"/>
                <a:gd name="connsiteX2" fmla="*/ 624582 w 661280"/>
                <a:gd name="connsiteY2" fmla="*/ 174499 h 330740"/>
                <a:gd name="connsiteX3" fmla="*/ 601077 w 661280"/>
                <a:gd name="connsiteY3" fmla="*/ 126975 h 330740"/>
                <a:gd name="connsiteX4" fmla="*/ 454890 w 661280"/>
                <a:gd name="connsiteY4" fmla="*/ 57010 h 330740"/>
                <a:gd name="connsiteX5" fmla="*/ 330117 w 661280"/>
                <a:gd name="connsiteY5" fmla="*/ 36643 h 330740"/>
                <a:gd name="connsiteX6" fmla="*/ 208004 w 661280"/>
                <a:gd name="connsiteY6" fmla="*/ 56552 h 330740"/>
                <a:gd name="connsiteX7" fmla="*/ 60295 w 661280"/>
                <a:gd name="connsiteY7" fmla="*/ 126920 h 330740"/>
                <a:gd name="connsiteX8" fmla="*/ 36698 w 661280"/>
                <a:gd name="connsiteY8" fmla="*/ 174628 h 330740"/>
                <a:gd name="connsiteX9" fmla="*/ 36698 w 661280"/>
                <a:gd name="connsiteY9" fmla="*/ 330741 h 330740"/>
                <a:gd name="connsiteX10" fmla="*/ 0 w 661280"/>
                <a:gd name="connsiteY10" fmla="*/ 330741 h 330740"/>
                <a:gd name="connsiteX11" fmla="*/ 0 w 661280"/>
                <a:gd name="connsiteY11" fmla="*/ 174499 h 330740"/>
                <a:gd name="connsiteX12" fmla="*/ 38533 w 661280"/>
                <a:gd name="connsiteY12" fmla="*/ 97433 h 330740"/>
                <a:gd name="connsiteX13" fmla="*/ 197454 w 661280"/>
                <a:gd name="connsiteY13" fmla="*/ 21468 h 330740"/>
                <a:gd name="connsiteX14" fmla="*/ 330484 w 661280"/>
                <a:gd name="connsiteY14" fmla="*/ 0 h 330740"/>
                <a:gd name="connsiteX15" fmla="*/ 464230 w 661280"/>
                <a:gd name="connsiteY15" fmla="*/ 21597 h 330740"/>
                <a:gd name="connsiteX16" fmla="*/ 622949 w 661280"/>
                <a:gd name="connsiteY16" fmla="*/ 97617 h 330740"/>
                <a:gd name="connsiteX17" fmla="*/ 661207 w 661280"/>
                <a:gd name="connsiteY17" fmla="*/ 175013 h 33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1280" h="33074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w="18256"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name="connsiteX0" fmla="*/ 165141 w 330282"/>
                <a:gd name="connsiteY0" fmla="*/ 36698 h 330282"/>
                <a:gd name="connsiteX1" fmla="*/ 293584 w 330282"/>
                <a:gd name="connsiteY1" fmla="*/ 165141 h 330282"/>
                <a:gd name="connsiteX2" fmla="*/ 165141 w 330282"/>
                <a:gd name="connsiteY2" fmla="*/ 293584 h 330282"/>
                <a:gd name="connsiteX3" fmla="*/ 36698 w 330282"/>
                <a:gd name="connsiteY3" fmla="*/ 165141 h 330282"/>
                <a:gd name="connsiteX4" fmla="*/ 165141 w 330282"/>
                <a:gd name="connsiteY4" fmla="*/ 36698 h 330282"/>
                <a:gd name="connsiteX5" fmla="*/ 165141 w 330282"/>
                <a:gd name="connsiteY5" fmla="*/ 0 h 330282"/>
                <a:gd name="connsiteX6" fmla="*/ 0 w 330282"/>
                <a:gd name="connsiteY6" fmla="*/ 165141 h 330282"/>
                <a:gd name="connsiteX7" fmla="*/ 165141 w 330282"/>
                <a:gd name="connsiteY7" fmla="*/ 330282 h 330282"/>
                <a:gd name="connsiteX8" fmla="*/ 330282 w 330282"/>
                <a:gd name="connsiteY8" fmla="*/ 165141 h 330282"/>
                <a:gd name="connsiteX9" fmla="*/ 165141 w 330282"/>
                <a:gd name="connsiteY9" fmla="*/ 0 h 33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282" h="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w="18256" cap="flat">
              <a:no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name="connsiteX0" fmla="*/ 579095 w 591370"/>
                <a:gd name="connsiteY0" fmla="*/ 67781 h 330777"/>
                <a:gd name="connsiteX1" fmla="*/ 464432 w 591370"/>
                <a:gd name="connsiteY1" fmla="*/ 21615 h 330777"/>
                <a:gd name="connsiteX2" fmla="*/ 330686 w 591370"/>
                <a:gd name="connsiteY2" fmla="*/ 0 h 330777"/>
                <a:gd name="connsiteX3" fmla="*/ 197509 w 591370"/>
                <a:gd name="connsiteY3" fmla="*/ 21487 h 330777"/>
                <a:gd name="connsiteX4" fmla="*/ 38533 w 591370"/>
                <a:gd name="connsiteY4" fmla="*/ 97433 h 330777"/>
                <a:gd name="connsiteX5" fmla="*/ 0 w 591370"/>
                <a:gd name="connsiteY5" fmla="*/ 174499 h 330777"/>
                <a:gd name="connsiteX6" fmla="*/ 0 w 591370"/>
                <a:gd name="connsiteY6" fmla="*/ 330778 h 330777"/>
                <a:gd name="connsiteX7" fmla="*/ 36698 w 591370"/>
                <a:gd name="connsiteY7" fmla="*/ 330778 h 330777"/>
                <a:gd name="connsiteX8" fmla="*/ 36698 w 591370"/>
                <a:gd name="connsiteY8" fmla="*/ 174628 h 330777"/>
                <a:gd name="connsiteX9" fmla="*/ 60295 w 591370"/>
                <a:gd name="connsiteY9" fmla="*/ 126920 h 330777"/>
                <a:gd name="connsiteX10" fmla="*/ 208004 w 591370"/>
                <a:gd name="connsiteY10" fmla="*/ 56570 h 330777"/>
                <a:gd name="connsiteX11" fmla="*/ 330282 w 591370"/>
                <a:gd name="connsiteY11" fmla="*/ 36680 h 330777"/>
                <a:gd name="connsiteX12" fmla="*/ 455055 w 591370"/>
                <a:gd name="connsiteY12" fmla="*/ 57065 h 330777"/>
                <a:gd name="connsiteX13" fmla="*/ 591370 w 591370"/>
                <a:gd name="connsiteY13" fmla="*/ 119764 h 330777"/>
                <a:gd name="connsiteX14" fmla="*/ 579095 w 591370"/>
                <a:gd name="connsiteY14" fmla="*/ 67781 h 3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1370" h="330777">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w="18256" cap="flat">
              <a:no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name="connsiteX0" fmla="*/ 730959 w 769601"/>
                <a:gd name="connsiteY0" fmla="*/ 36698 h 705537"/>
                <a:gd name="connsiteX1" fmla="*/ 732903 w 769601"/>
                <a:gd name="connsiteY1" fmla="*/ 38735 h 705537"/>
                <a:gd name="connsiteX2" fmla="*/ 732903 w 769601"/>
                <a:gd name="connsiteY2" fmla="*/ 511937 h 705537"/>
                <a:gd name="connsiteX3" fmla="*/ 731252 w 769601"/>
                <a:gd name="connsiteY3" fmla="*/ 513956 h 705537"/>
                <a:gd name="connsiteX4" fmla="*/ 285004 w 769601"/>
                <a:gd name="connsiteY4" fmla="*/ 513956 h 705537"/>
                <a:gd name="connsiteX5" fmla="*/ 274215 w 769601"/>
                <a:gd name="connsiteY5" fmla="*/ 524965 h 705537"/>
                <a:gd name="connsiteX6" fmla="*/ 184965 w 769601"/>
                <a:gd name="connsiteY6" fmla="*/ 615793 h 705537"/>
                <a:gd name="connsiteX7" fmla="*/ 184965 w 769601"/>
                <a:gd name="connsiteY7" fmla="*/ 513919 h 705537"/>
                <a:gd name="connsiteX8" fmla="*/ 38412 w 769601"/>
                <a:gd name="connsiteY8" fmla="*/ 513919 h 705537"/>
                <a:gd name="connsiteX9" fmla="*/ 36577 w 769601"/>
                <a:gd name="connsiteY9" fmla="*/ 511350 h 705537"/>
                <a:gd name="connsiteX10" fmla="*/ 36577 w 769601"/>
                <a:gd name="connsiteY10" fmla="*/ 38533 h 705537"/>
                <a:gd name="connsiteX11" fmla="*/ 38045 w 769601"/>
                <a:gd name="connsiteY11" fmla="*/ 36698 h 705537"/>
                <a:gd name="connsiteX12" fmla="*/ 730959 w 769601"/>
                <a:gd name="connsiteY12" fmla="*/ 36698 h 705537"/>
                <a:gd name="connsiteX13" fmla="*/ 731252 w 769601"/>
                <a:gd name="connsiteY13" fmla="*/ 0 h 705537"/>
                <a:gd name="connsiteX14" fmla="*/ 38173 w 769601"/>
                <a:gd name="connsiteY14" fmla="*/ 0 h 705537"/>
                <a:gd name="connsiteX15" fmla="*/ 7 w 769601"/>
                <a:gd name="connsiteY15" fmla="*/ 38735 h 705537"/>
                <a:gd name="connsiteX16" fmla="*/ 7 w 769601"/>
                <a:gd name="connsiteY16" fmla="*/ 511350 h 705537"/>
                <a:gd name="connsiteX17" fmla="*/ 37788 w 769601"/>
                <a:gd name="connsiteY17" fmla="*/ 550617 h 705537"/>
                <a:gd name="connsiteX18" fmla="*/ 148267 w 769601"/>
                <a:gd name="connsiteY18" fmla="*/ 550617 h 705537"/>
                <a:gd name="connsiteX19" fmla="*/ 148267 w 769601"/>
                <a:gd name="connsiteY19" fmla="*/ 705538 h 705537"/>
                <a:gd name="connsiteX20" fmla="*/ 300399 w 769601"/>
                <a:gd name="connsiteY20" fmla="*/ 550617 h 705537"/>
                <a:gd name="connsiteX21" fmla="*/ 731252 w 769601"/>
                <a:gd name="connsiteY21" fmla="*/ 550617 h 705537"/>
                <a:gd name="connsiteX22" fmla="*/ 769601 w 769601"/>
                <a:gd name="connsiteY22" fmla="*/ 511901 h 705537"/>
                <a:gd name="connsiteX23" fmla="*/ 769601 w 769601"/>
                <a:gd name="connsiteY23" fmla="*/ 38735 h 705537"/>
                <a:gd name="connsiteX24" fmla="*/ 731252 w 769601"/>
                <a:gd name="connsiteY24" fmla="*/ 0 h 70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9601" h="705537">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w="18256" cap="flat">
              <a:noFill/>
              <a:prstDash val="solid"/>
              <a:miter/>
            </a:ln>
          </p:spPr>
          <p:txBody>
            <a:bodyPr rtlCol="0" anchor="ctr"/>
            <a:lstStyle/>
            <a:p>
              <a:endParaRPr lang="en-GB"/>
            </a:p>
          </p:txBody>
        </p:sp>
      </p:grpSp>
      <p:pic>
        <p:nvPicPr>
          <p:cNvPr id="58" name="Graphic 57" descr="Arrow: Counter-clockwise curve with solid fill">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id="59" name="Graphic 58" descr="Arrow: Counter-clockwise curve with solid fill">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id="61" name="Graphic 60" descr="Arrow: Straight with solid fill">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Clr>
                <a:schemeClr val="tx2"/>
              </a:buClr>
            </a:pPr>
            <a:r>
              <a:rPr lang="en-GB" sz="2400">
                <a:solidFill>
                  <a:schemeClr val="tx1"/>
                </a:solidFill>
              </a:rPr>
              <a:t>Discuss</a:t>
            </a:r>
            <a:endParaRPr lang="en-GB" sz="2400" dirty="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Clr>
                <a:schemeClr val="tx2"/>
              </a:buClr>
            </a:pPr>
            <a:r>
              <a:rPr lang="en-GB" sz="2400">
                <a:solidFill>
                  <a:schemeClr val="tx1"/>
                </a:solidFill>
              </a:rPr>
              <a:t>Interact</a:t>
            </a:r>
            <a:endParaRPr lang="en-GB" sz="2400" dirty="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Clr>
                <a:schemeClr val="tx2"/>
              </a:buClr>
            </a:pPr>
            <a:r>
              <a:rPr lang="en-GB" sz="2400">
                <a:solidFill>
                  <a:schemeClr val="tx1"/>
                </a:solidFill>
              </a:rPr>
              <a:t>Learn</a:t>
            </a:r>
            <a:endParaRPr lang="en-GB" sz="2400" dirty="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name="connsiteX0" fmla="*/ 210134 w 380719"/>
              <a:gd name="connsiteY0" fmla="*/ 421698 h 597524"/>
              <a:gd name="connsiteX1" fmla="*/ 177415 w 380719"/>
              <a:gd name="connsiteY1" fmla="*/ 450764 h 597524"/>
              <a:gd name="connsiteX2" fmla="*/ 143107 w 380719"/>
              <a:gd name="connsiteY2" fmla="*/ 421698 h 597524"/>
              <a:gd name="connsiteX3" fmla="*/ 143107 w 380719"/>
              <a:gd name="connsiteY3" fmla="*/ 400891 h 597524"/>
              <a:gd name="connsiteX4" fmla="*/ 170744 w 380719"/>
              <a:gd name="connsiteY4" fmla="*/ 304003 h 597524"/>
              <a:gd name="connsiteX5" fmla="*/ 237771 w 380719"/>
              <a:gd name="connsiteY5" fmla="*/ 247301 h 597524"/>
              <a:gd name="connsiteX6" fmla="*/ 309245 w 380719"/>
              <a:gd name="connsiteY6" fmla="*/ 151208 h 597524"/>
              <a:gd name="connsiteX7" fmla="*/ 195998 w 380719"/>
              <a:gd name="connsiteY7" fmla="*/ 60991 h 597524"/>
              <a:gd name="connsiteX8" fmla="*/ 72268 w 380719"/>
              <a:gd name="connsiteY8" fmla="*/ 146760 h 597524"/>
              <a:gd name="connsiteX9" fmla="*/ 40979 w 380719"/>
              <a:gd name="connsiteY9" fmla="*/ 171379 h 597524"/>
              <a:gd name="connsiteX10" fmla="*/ 27637 w 380719"/>
              <a:gd name="connsiteY10" fmla="*/ 169950 h 597524"/>
              <a:gd name="connsiteX11" fmla="*/ 0 w 380719"/>
              <a:gd name="connsiteY11" fmla="*/ 140884 h 597524"/>
              <a:gd name="connsiteX12" fmla="*/ 2224 w 380719"/>
              <a:gd name="connsiteY12" fmla="*/ 128177 h 597524"/>
              <a:gd name="connsiteX13" fmla="*/ 58132 w 380719"/>
              <a:gd name="connsiteY13" fmla="*/ 43202 h 597524"/>
              <a:gd name="connsiteX14" fmla="*/ 199651 w 380719"/>
              <a:gd name="connsiteY14" fmla="*/ 0 h 597524"/>
              <a:gd name="connsiteX15" fmla="*/ 380719 w 380719"/>
              <a:gd name="connsiteY15" fmla="*/ 148349 h 597524"/>
              <a:gd name="connsiteX16" fmla="*/ 292727 w 380719"/>
              <a:gd name="connsiteY16" fmla="*/ 284785 h 597524"/>
              <a:gd name="connsiteX17" fmla="*/ 209975 w 380719"/>
              <a:gd name="connsiteY17" fmla="*/ 401844 h 597524"/>
              <a:gd name="connsiteX18" fmla="*/ 209975 w 380719"/>
              <a:gd name="connsiteY18" fmla="*/ 421698 h 597524"/>
              <a:gd name="connsiteX19" fmla="*/ 227288 w 380719"/>
              <a:gd name="connsiteY19" fmla="*/ 546063 h 597524"/>
              <a:gd name="connsiteX20" fmla="*/ 175827 w 380719"/>
              <a:gd name="connsiteY20" fmla="*/ 597524 h 597524"/>
              <a:gd name="connsiteX21" fmla="*/ 124365 w 380719"/>
              <a:gd name="connsiteY21" fmla="*/ 546063 h 597524"/>
              <a:gd name="connsiteX22" fmla="*/ 175827 w 380719"/>
              <a:gd name="connsiteY22" fmla="*/ 494601 h 597524"/>
              <a:gd name="connsiteX23" fmla="*/ 227288 w 380719"/>
              <a:gd name="connsiteY23" fmla="*/ 546063 h 59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0719" h="597524">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w="1588" cap="flat">
            <a:solidFill>
              <a:schemeClr val="accent1"/>
            </a:solidFill>
            <a:prstDash val="solid"/>
            <a:miter/>
          </a:ln>
        </p:spPr>
        <p:txBody>
          <a:bodyPr rtlCol="0" anchor="ctr"/>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spd="slow" p14:dur="2000" advTm="24546"/>
    </mc:Choice>
    <mc:Fallback>
      <p:transition spd="slow" advTm="245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anim calcmode="lin" valueType="num">
                                      <p:cBhvr>
                                        <p:cTn id="13" dur="500" fill="hold"/>
                                        <p:tgtEl>
                                          <p:spTgt spid="49"/>
                                        </p:tgtEl>
                                        <p:attrNameLst>
                                          <p:attrName>ppt_x</p:attrName>
                                        </p:attrNameLst>
                                      </p:cBhvr>
                                      <p:tavLst>
                                        <p:tav tm="0">
                                          <p:val>
                                            <p:strVal val="#ppt_x"/>
                                          </p:val>
                                        </p:tav>
                                        <p:tav tm="100000">
                                          <p:val>
                                            <p:strVal val="#ppt_x"/>
                                          </p:val>
                                        </p:tav>
                                      </p:tavLst>
                                    </p:anim>
                                    <p:anim calcmode="lin" valueType="num">
                                      <p:cBhvr>
                                        <p:cTn id="14" dur="5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anim calcmode="lin" valueType="num">
                                      <p:cBhvr>
                                        <p:cTn id="20" dur="500" fill="hold"/>
                                        <p:tgtEl>
                                          <p:spTgt spid="35"/>
                                        </p:tgtEl>
                                        <p:attrNameLst>
                                          <p:attrName>ppt_x</p:attrName>
                                        </p:attrNameLst>
                                      </p:cBhvr>
                                      <p:tavLst>
                                        <p:tav tm="0">
                                          <p:val>
                                            <p:strVal val="#ppt_x"/>
                                          </p:val>
                                        </p:tav>
                                        <p:tav tm="100000">
                                          <p:val>
                                            <p:strVal val="#ppt_x"/>
                                          </p:val>
                                        </p:tav>
                                      </p:tavLst>
                                    </p:anim>
                                    <p:anim calcmode="lin" valueType="num">
                                      <p:cBhvr>
                                        <p:cTn id="21"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anim calcmode="lin" valueType="num">
                                      <p:cBhvr>
                                        <p:cTn id="27" dur="500" fill="hold"/>
                                        <p:tgtEl>
                                          <p:spTgt spid="50"/>
                                        </p:tgtEl>
                                        <p:attrNameLst>
                                          <p:attrName>ppt_x</p:attrName>
                                        </p:attrNameLst>
                                      </p:cBhvr>
                                      <p:tavLst>
                                        <p:tav tm="0">
                                          <p:val>
                                            <p:strVal val="#ppt_x"/>
                                          </p:val>
                                        </p:tav>
                                        <p:tav tm="100000">
                                          <p:val>
                                            <p:strVal val="#ppt_x"/>
                                          </p:val>
                                        </p:tav>
                                      </p:tavLst>
                                    </p:anim>
                                    <p:anim calcmode="lin" valueType="num">
                                      <p:cBhvr>
                                        <p:cTn id="28" dur="500" fill="hold"/>
                                        <p:tgtEl>
                                          <p:spTgt spid="5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anim calcmode="lin" valueType="num">
                                      <p:cBhvr>
                                        <p:cTn id="32" dur="500" fill="hold"/>
                                        <p:tgtEl>
                                          <p:spTgt spid="64"/>
                                        </p:tgtEl>
                                        <p:attrNameLst>
                                          <p:attrName>ppt_x</p:attrName>
                                        </p:attrNameLst>
                                      </p:cBhvr>
                                      <p:tavLst>
                                        <p:tav tm="0">
                                          <p:val>
                                            <p:strVal val="#ppt_x"/>
                                          </p:val>
                                        </p:tav>
                                        <p:tav tm="100000">
                                          <p:val>
                                            <p:strVal val="#ppt_x"/>
                                          </p:val>
                                        </p:tav>
                                      </p:tavLst>
                                    </p:anim>
                                    <p:anim calcmode="lin" valueType="num">
                                      <p:cBhvr>
                                        <p:cTn id="33"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down)">
                                      <p:cBhvr>
                                        <p:cTn id="38" dur="250"/>
                                        <p:tgtEl>
                                          <p:spTgt spid="58"/>
                                        </p:tgtEl>
                                      </p:cBhvr>
                                    </p:animEffect>
                                  </p:childTnLst>
                                </p:cTn>
                              </p:par>
                              <p:par>
                                <p:cTn id="39" presetID="22" presetClass="entr" presetSubtype="4"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down)">
                                      <p:cBhvr>
                                        <p:cTn id="41" dur="250"/>
                                        <p:tgtEl>
                                          <p:spTgt spid="61"/>
                                        </p:tgtEl>
                                      </p:cBhvr>
                                    </p:animEffect>
                                  </p:childTnLst>
                                </p:cTn>
                              </p:par>
                              <p:par>
                                <p:cTn id="42" presetID="22" presetClass="entr" presetSubtype="4"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wipe(down)">
                                      <p:cBhvr>
                                        <p:cTn id="44" dur="250"/>
                                        <p:tgtEl>
                                          <p:spTgt spid="59"/>
                                        </p:tgtEl>
                                      </p:cBhvr>
                                    </p:animEffect>
                                  </p:childTnLst>
                                </p:cTn>
                              </p:par>
                              <p:par>
                                <p:cTn id="45" presetID="35" presetClass="path" presetSubtype="0" accel="50000" decel="50000" fill="hold" nodeType="withEffect">
                                  <p:stCondLst>
                                    <p:cond delay="0"/>
                                  </p:stCondLst>
                                  <p:childTnLst>
                                    <p:animMotion origin="layout" path="M 1.45833E-6 -3.33333E-6 L -0.10221 -0.00115 " pathEditMode="relative" rAng="0" ptsTypes="AA">
                                      <p:cBhvr>
                                        <p:cTn id="46" dur="1000" fill="hold"/>
                                        <p:tgtEl>
                                          <p:spTgt spid="5"/>
                                        </p:tgtEl>
                                        <p:attrNameLst>
                                          <p:attrName>ppt_x</p:attrName>
                                          <p:attrName>ppt_y</p:attrName>
                                        </p:attrNameLst>
                                      </p:cBhvr>
                                      <p:rCtr x="-5117" y="-69"/>
                                    </p:animMotion>
                                  </p:childTnLst>
                                </p:cTn>
                              </p:par>
                              <p:par>
                                <p:cTn id="47" presetID="63" presetClass="path" presetSubtype="0" accel="50000" decel="50000" fill="hold" grpId="0" nodeType="withEffect">
                                  <p:stCondLst>
                                    <p:cond delay="250"/>
                                  </p:stCondLst>
                                  <p:childTnLst>
                                    <p:animMotion origin="layout" path="M 0 0 L 0.25 0 E" pathEditMode="relative" ptsTypes="">
                                      <p:cBhvr>
                                        <p:cTn id="48" dur="1500" fill="hold"/>
                                        <p:tgtEl>
                                          <p:spTgt spid="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anim calcmode="lin" valueType="num">
                                      <p:cBhvr>
                                        <p:cTn id="54" dur="500" fill="hold"/>
                                        <p:tgtEl>
                                          <p:spTgt spid="60"/>
                                        </p:tgtEl>
                                        <p:attrNameLst>
                                          <p:attrName>ppt_x</p:attrName>
                                        </p:attrNameLst>
                                      </p:cBhvr>
                                      <p:tavLst>
                                        <p:tav tm="0">
                                          <p:val>
                                            <p:strVal val="#ppt_x"/>
                                          </p:val>
                                        </p:tav>
                                        <p:tav tm="100000">
                                          <p:val>
                                            <p:strVal val="#ppt_x"/>
                                          </p:val>
                                        </p:tav>
                                      </p:tavLst>
                                    </p:anim>
                                    <p:anim calcmode="lin" valueType="num">
                                      <p:cBhvr>
                                        <p:cTn id="55" dur="5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anim calcmode="lin" valueType="num">
                                      <p:cBhvr>
                                        <p:cTn id="61" dur="500" fill="hold"/>
                                        <p:tgtEl>
                                          <p:spTgt spid="62"/>
                                        </p:tgtEl>
                                        <p:attrNameLst>
                                          <p:attrName>ppt_x</p:attrName>
                                        </p:attrNameLst>
                                      </p:cBhvr>
                                      <p:tavLst>
                                        <p:tav tm="0">
                                          <p:val>
                                            <p:strVal val="#ppt_x"/>
                                          </p:val>
                                        </p:tav>
                                        <p:tav tm="100000">
                                          <p:val>
                                            <p:strVal val="#ppt_x"/>
                                          </p:val>
                                        </p:tav>
                                      </p:tavLst>
                                    </p:anim>
                                    <p:anim calcmode="lin" valueType="num">
                                      <p:cBhvr>
                                        <p:cTn id="62" dur="5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anim calcmode="lin" valueType="num">
                                      <p:cBhvr>
                                        <p:cTn id="68" dur="500" fill="hold"/>
                                        <p:tgtEl>
                                          <p:spTgt spid="63"/>
                                        </p:tgtEl>
                                        <p:attrNameLst>
                                          <p:attrName>ppt_x</p:attrName>
                                        </p:attrNameLst>
                                      </p:cBhvr>
                                      <p:tavLst>
                                        <p:tav tm="0">
                                          <p:val>
                                            <p:strVal val="#ppt_x"/>
                                          </p:val>
                                        </p:tav>
                                        <p:tav tm="100000">
                                          <p:val>
                                            <p:strVal val="#ppt_x"/>
                                          </p:val>
                                        </p:tav>
                                      </p:tavLst>
                                    </p:anim>
                                    <p:anim calcmode="lin" valueType="num">
                                      <p:cBhvr>
                                        <p:cTn id="69"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63" grpId="0" animBg="1"/>
      <p:bldP spid="2" grpId="0" animBg="1"/>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a:r>
              <a:rPr lang="en-GB"/>
              <a:t>DHIS2 documentation</a:t>
            </a:r>
            <a:endParaRPr lang="en-GB" dirty="0"/>
          </a:p>
        </p:txBody>
      </p:sp>
      <p:grpSp>
        <p:nvGrpSpPr>
          <p:cNvPr id="8" name="Graphic 4" descr="Gears outline">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name="connsiteX0" fmla="*/ 840561 w 981038"/>
                <a:gd name="connsiteY0" fmla="*/ 688822 h 978735"/>
                <a:gd name="connsiteX1" fmla="*/ 879710 w 981038"/>
                <a:gd name="connsiteY1" fmla="*/ 599009 h 978735"/>
                <a:gd name="connsiteX2" fmla="*/ 981038 w 981038"/>
                <a:gd name="connsiteY2" fmla="*/ 548345 h 978735"/>
                <a:gd name="connsiteX3" fmla="*/ 981038 w 981038"/>
                <a:gd name="connsiteY3" fmla="*/ 433200 h 978735"/>
                <a:gd name="connsiteX4" fmla="*/ 879710 w 981038"/>
                <a:gd name="connsiteY4" fmla="*/ 382536 h 978735"/>
                <a:gd name="connsiteX5" fmla="*/ 842864 w 981038"/>
                <a:gd name="connsiteY5" fmla="*/ 292722 h 978735"/>
                <a:gd name="connsiteX6" fmla="*/ 879710 w 981038"/>
                <a:gd name="connsiteY6" fmla="*/ 184486 h 978735"/>
                <a:gd name="connsiteX7" fmla="*/ 796806 w 981038"/>
                <a:gd name="connsiteY7" fmla="*/ 101581 h 978735"/>
                <a:gd name="connsiteX8" fmla="*/ 688569 w 981038"/>
                <a:gd name="connsiteY8" fmla="*/ 138428 h 978735"/>
                <a:gd name="connsiteX9" fmla="*/ 598756 w 981038"/>
                <a:gd name="connsiteY9" fmla="*/ 101328 h 978735"/>
                <a:gd name="connsiteX10" fmla="*/ 548092 w 981038"/>
                <a:gd name="connsiteY10" fmla="*/ 0 h 978735"/>
                <a:gd name="connsiteX11" fmla="*/ 432946 w 981038"/>
                <a:gd name="connsiteY11" fmla="*/ 0 h 978735"/>
                <a:gd name="connsiteX12" fmla="*/ 382282 w 981038"/>
                <a:gd name="connsiteY12" fmla="*/ 101328 h 978735"/>
                <a:gd name="connsiteX13" fmla="*/ 292469 w 981038"/>
                <a:gd name="connsiteY13" fmla="*/ 138174 h 978735"/>
                <a:gd name="connsiteX14" fmla="*/ 184233 w 981038"/>
                <a:gd name="connsiteY14" fmla="*/ 101328 h 978735"/>
                <a:gd name="connsiteX15" fmla="*/ 101328 w 981038"/>
                <a:gd name="connsiteY15" fmla="*/ 184233 h 978735"/>
                <a:gd name="connsiteX16" fmla="*/ 138174 w 981038"/>
                <a:gd name="connsiteY16" fmla="*/ 292469 h 978735"/>
                <a:gd name="connsiteX17" fmla="*/ 101328 w 981038"/>
                <a:gd name="connsiteY17" fmla="*/ 382282 h 978735"/>
                <a:gd name="connsiteX18" fmla="*/ 0 w 981038"/>
                <a:gd name="connsiteY18" fmla="*/ 432946 h 978735"/>
                <a:gd name="connsiteX19" fmla="*/ 0 w 981038"/>
                <a:gd name="connsiteY19" fmla="*/ 548092 h 978735"/>
                <a:gd name="connsiteX20" fmla="*/ 101328 w 981038"/>
                <a:gd name="connsiteY20" fmla="*/ 598756 h 978735"/>
                <a:gd name="connsiteX21" fmla="*/ 138174 w 981038"/>
                <a:gd name="connsiteY21" fmla="*/ 688569 h 978735"/>
                <a:gd name="connsiteX22" fmla="*/ 101328 w 981038"/>
                <a:gd name="connsiteY22" fmla="*/ 796806 h 978735"/>
                <a:gd name="connsiteX23" fmla="*/ 181930 w 981038"/>
                <a:gd name="connsiteY23" fmla="*/ 877407 h 978735"/>
                <a:gd name="connsiteX24" fmla="*/ 290166 w 981038"/>
                <a:gd name="connsiteY24" fmla="*/ 840561 h 978735"/>
                <a:gd name="connsiteX25" fmla="*/ 379980 w 981038"/>
                <a:gd name="connsiteY25" fmla="*/ 877407 h 978735"/>
                <a:gd name="connsiteX26" fmla="*/ 430644 w 981038"/>
                <a:gd name="connsiteY26" fmla="*/ 978735 h 978735"/>
                <a:gd name="connsiteX27" fmla="*/ 545789 w 981038"/>
                <a:gd name="connsiteY27" fmla="*/ 978735 h 978735"/>
                <a:gd name="connsiteX28" fmla="*/ 596453 w 981038"/>
                <a:gd name="connsiteY28" fmla="*/ 877407 h 978735"/>
                <a:gd name="connsiteX29" fmla="*/ 686266 w 981038"/>
                <a:gd name="connsiteY29" fmla="*/ 840561 h 978735"/>
                <a:gd name="connsiteX30" fmla="*/ 794503 w 981038"/>
                <a:gd name="connsiteY30" fmla="*/ 877407 h 978735"/>
                <a:gd name="connsiteX31" fmla="*/ 877407 w 981038"/>
                <a:gd name="connsiteY31" fmla="*/ 796806 h 978735"/>
                <a:gd name="connsiteX32" fmla="*/ 796944 w 981038"/>
                <a:gd name="connsiteY32" fmla="*/ 703653 h 978735"/>
                <a:gd name="connsiteX33" fmla="*/ 824441 w 981038"/>
                <a:gd name="connsiteY33" fmla="*/ 784370 h 978735"/>
                <a:gd name="connsiteX34" fmla="*/ 782643 w 981038"/>
                <a:gd name="connsiteY34" fmla="*/ 825016 h 978735"/>
                <a:gd name="connsiteX35" fmla="*/ 701120 w 981038"/>
                <a:gd name="connsiteY35" fmla="*/ 797243 h 978735"/>
                <a:gd name="connsiteX36" fmla="*/ 681223 w 981038"/>
                <a:gd name="connsiteY36" fmla="*/ 790473 h 978735"/>
                <a:gd name="connsiteX37" fmla="*/ 663053 w 981038"/>
                <a:gd name="connsiteY37" fmla="*/ 801066 h 978735"/>
                <a:gd name="connsiteX38" fmla="*/ 583810 w 981038"/>
                <a:gd name="connsiteY38" fmla="*/ 833422 h 978735"/>
                <a:gd name="connsiteX39" fmla="*/ 564327 w 981038"/>
                <a:gd name="connsiteY39" fmla="*/ 838995 h 978735"/>
                <a:gd name="connsiteX40" fmla="*/ 555254 w 981038"/>
                <a:gd name="connsiteY40" fmla="*/ 857119 h 978735"/>
                <a:gd name="connsiteX41" fmla="*/ 517325 w 981038"/>
                <a:gd name="connsiteY41" fmla="*/ 933115 h 978735"/>
                <a:gd name="connsiteX42" fmla="*/ 459176 w 981038"/>
                <a:gd name="connsiteY42" fmla="*/ 933115 h 978735"/>
                <a:gd name="connsiteX43" fmla="*/ 421248 w 981038"/>
                <a:gd name="connsiteY43" fmla="*/ 857119 h 978735"/>
                <a:gd name="connsiteX44" fmla="*/ 412174 w 981038"/>
                <a:gd name="connsiteY44" fmla="*/ 838995 h 978735"/>
                <a:gd name="connsiteX45" fmla="*/ 392692 w 981038"/>
                <a:gd name="connsiteY45" fmla="*/ 833422 h 978735"/>
                <a:gd name="connsiteX46" fmla="*/ 313426 w 981038"/>
                <a:gd name="connsiteY46" fmla="*/ 801066 h 978735"/>
                <a:gd name="connsiteX47" fmla="*/ 295279 w 981038"/>
                <a:gd name="connsiteY47" fmla="*/ 790473 h 978735"/>
                <a:gd name="connsiteX48" fmla="*/ 275382 w 981038"/>
                <a:gd name="connsiteY48" fmla="*/ 797243 h 978735"/>
                <a:gd name="connsiteX49" fmla="*/ 194273 w 981038"/>
                <a:gd name="connsiteY49" fmla="*/ 824878 h 978735"/>
                <a:gd name="connsiteX50" fmla="*/ 154203 w 981038"/>
                <a:gd name="connsiteY50" fmla="*/ 784807 h 978735"/>
                <a:gd name="connsiteX51" fmla="*/ 181837 w 981038"/>
                <a:gd name="connsiteY51" fmla="*/ 703676 h 978735"/>
                <a:gd name="connsiteX52" fmla="*/ 188608 w 981038"/>
                <a:gd name="connsiteY52" fmla="*/ 683779 h 978735"/>
                <a:gd name="connsiteX53" fmla="*/ 178015 w 981038"/>
                <a:gd name="connsiteY53" fmla="*/ 665632 h 978735"/>
                <a:gd name="connsiteX54" fmla="*/ 145774 w 981038"/>
                <a:gd name="connsiteY54" fmla="*/ 586343 h 978735"/>
                <a:gd name="connsiteX55" fmla="*/ 140201 w 981038"/>
                <a:gd name="connsiteY55" fmla="*/ 566860 h 978735"/>
                <a:gd name="connsiteX56" fmla="*/ 122100 w 981038"/>
                <a:gd name="connsiteY56" fmla="*/ 557810 h 978735"/>
                <a:gd name="connsiteX57" fmla="*/ 46058 w 981038"/>
                <a:gd name="connsiteY57" fmla="*/ 519835 h 978735"/>
                <a:gd name="connsiteX58" fmla="*/ 46058 w 981038"/>
                <a:gd name="connsiteY58" fmla="*/ 461595 h 978735"/>
                <a:gd name="connsiteX59" fmla="*/ 122054 w 981038"/>
                <a:gd name="connsiteY59" fmla="*/ 423735 h 978735"/>
                <a:gd name="connsiteX60" fmla="*/ 140155 w 981038"/>
                <a:gd name="connsiteY60" fmla="*/ 414661 h 978735"/>
                <a:gd name="connsiteX61" fmla="*/ 145728 w 981038"/>
                <a:gd name="connsiteY61" fmla="*/ 395179 h 978735"/>
                <a:gd name="connsiteX62" fmla="*/ 177969 w 981038"/>
                <a:gd name="connsiteY62" fmla="*/ 315913 h 978735"/>
                <a:gd name="connsiteX63" fmla="*/ 188562 w 981038"/>
                <a:gd name="connsiteY63" fmla="*/ 297743 h 978735"/>
                <a:gd name="connsiteX64" fmla="*/ 181791 w 981038"/>
                <a:gd name="connsiteY64" fmla="*/ 277869 h 978735"/>
                <a:gd name="connsiteX65" fmla="*/ 154157 w 981038"/>
                <a:gd name="connsiteY65" fmla="*/ 196714 h 978735"/>
                <a:gd name="connsiteX66" fmla="*/ 196530 w 981038"/>
                <a:gd name="connsiteY66" fmla="*/ 154341 h 978735"/>
                <a:gd name="connsiteX67" fmla="*/ 277638 w 981038"/>
                <a:gd name="connsiteY67" fmla="*/ 181976 h 978735"/>
                <a:gd name="connsiteX68" fmla="*/ 297535 w 981038"/>
                <a:gd name="connsiteY68" fmla="*/ 188884 h 978735"/>
                <a:gd name="connsiteX69" fmla="*/ 315682 w 981038"/>
                <a:gd name="connsiteY69" fmla="*/ 178268 h 978735"/>
                <a:gd name="connsiteX70" fmla="*/ 394948 w 981038"/>
                <a:gd name="connsiteY70" fmla="*/ 146027 h 978735"/>
                <a:gd name="connsiteX71" fmla="*/ 414523 w 981038"/>
                <a:gd name="connsiteY71" fmla="*/ 140132 h 978735"/>
                <a:gd name="connsiteX72" fmla="*/ 423597 w 981038"/>
                <a:gd name="connsiteY72" fmla="*/ 122008 h 978735"/>
                <a:gd name="connsiteX73" fmla="*/ 461525 w 981038"/>
                <a:gd name="connsiteY73" fmla="*/ 46012 h 978735"/>
                <a:gd name="connsiteX74" fmla="*/ 519743 w 981038"/>
                <a:gd name="connsiteY74" fmla="*/ 46012 h 978735"/>
                <a:gd name="connsiteX75" fmla="*/ 557672 w 981038"/>
                <a:gd name="connsiteY75" fmla="*/ 122008 h 978735"/>
                <a:gd name="connsiteX76" fmla="*/ 566745 w 981038"/>
                <a:gd name="connsiteY76" fmla="*/ 140132 h 978735"/>
                <a:gd name="connsiteX77" fmla="*/ 586205 w 981038"/>
                <a:gd name="connsiteY77" fmla="*/ 145705 h 978735"/>
                <a:gd name="connsiteX78" fmla="*/ 665471 w 981038"/>
                <a:gd name="connsiteY78" fmla="*/ 177946 h 978735"/>
                <a:gd name="connsiteX79" fmla="*/ 683641 w 981038"/>
                <a:gd name="connsiteY79" fmla="*/ 188562 h 978735"/>
                <a:gd name="connsiteX80" fmla="*/ 703538 w 981038"/>
                <a:gd name="connsiteY80" fmla="*/ 181653 h 978735"/>
                <a:gd name="connsiteX81" fmla="*/ 784623 w 981038"/>
                <a:gd name="connsiteY81" fmla="*/ 154018 h 978735"/>
                <a:gd name="connsiteX82" fmla="*/ 826997 w 981038"/>
                <a:gd name="connsiteY82" fmla="*/ 196392 h 978735"/>
                <a:gd name="connsiteX83" fmla="*/ 799362 w 981038"/>
                <a:gd name="connsiteY83" fmla="*/ 277546 h 978735"/>
                <a:gd name="connsiteX84" fmla="*/ 792591 w 981038"/>
                <a:gd name="connsiteY84" fmla="*/ 297420 h 978735"/>
                <a:gd name="connsiteX85" fmla="*/ 803185 w 981038"/>
                <a:gd name="connsiteY85" fmla="*/ 315590 h 978735"/>
                <a:gd name="connsiteX86" fmla="*/ 835540 w 981038"/>
                <a:gd name="connsiteY86" fmla="*/ 394856 h 978735"/>
                <a:gd name="connsiteX87" fmla="*/ 841091 w 981038"/>
                <a:gd name="connsiteY87" fmla="*/ 414339 h 978735"/>
                <a:gd name="connsiteX88" fmla="*/ 859214 w 981038"/>
                <a:gd name="connsiteY88" fmla="*/ 423412 h 978735"/>
                <a:gd name="connsiteX89" fmla="*/ 935210 w 981038"/>
                <a:gd name="connsiteY89" fmla="*/ 461364 h 978735"/>
                <a:gd name="connsiteX90" fmla="*/ 935210 w 981038"/>
                <a:gd name="connsiteY90" fmla="*/ 519605 h 978735"/>
                <a:gd name="connsiteX91" fmla="*/ 859214 w 981038"/>
                <a:gd name="connsiteY91" fmla="*/ 557557 h 978735"/>
                <a:gd name="connsiteX92" fmla="*/ 841597 w 981038"/>
                <a:gd name="connsiteY92" fmla="*/ 566377 h 978735"/>
                <a:gd name="connsiteX93" fmla="*/ 835794 w 981038"/>
                <a:gd name="connsiteY93" fmla="*/ 585215 h 978735"/>
                <a:gd name="connsiteX94" fmla="*/ 800859 w 981038"/>
                <a:gd name="connsiteY94" fmla="*/ 665540 h 978735"/>
                <a:gd name="connsiteX95" fmla="*/ 790265 w 981038"/>
                <a:gd name="connsiteY95" fmla="*/ 683687 h 97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1038" h="978735">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w="23019"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name="connsiteX0" fmla="*/ 0 w 981038"/>
                <a:gd name="connsiteY0" fmla="*/ 430644 h 978735"/>
                <a:gd name="connsiteX1" fmla="*/ 0 w 981038"/>
                <a:gd name="connsiteY1" fmla="*/ 545789 h 978735"/>
                <a:gd name="connsiteX2" fmla="*/ 101328 w 981038"/>
                <a:gd name="connsiteY2" fmla="*/ 596453 h 978735"/>
                <a:gd name="connsiteX3" fmla="*/ 138174 w 981038"/>
                <a:gd name="connsiteY3" fmla="*/ 686266 h 978735"/>
                <a:gd name="connsiteX4" fmla="*/ 103631 w 981038"/>
                <a:gd name="connsiteY4" fmla="*/ 794503 h 978735"/>
                <a:gd name="connsiteX5" fmla="*/ 184233 w 981038"/>
                <a:gd name="connsiteY5" fmla="*/ 875104 h 978735"/>
                <a:gd name="connsiteX6" fmla="*/ 292469 w 981038"/>
                <a:gd name="connsiteY6" fmla="*/ 840561 h 978735"/>
                <a:gd name="connsiteX7" fmla="*/ 382282 w 981038"/>
                <a:gd name="connsiteY7" fmla="*/ 877407 h 978735"/>
                <a:gd name="connsiteX8" fmla="*/ 432946 w 981038"/>
                <a:gd name="connsiteY8" fmla="*/ 978735 h 978735"/>
                <a:gd name="connsiteX9" fmla="*/ 548092 w 981038"/>
                <a:gd name="connsiteY9" fmla="*/ 978735 h 978735"/>
                <a:gd name="connsiteX10" fmla="*/ 598756 w 981038"/>
                <a:gd name="connsiteY10" fmla="*/ 877407 h 978735"/>
                <a:gd name="connsiteX11" fmla="*/ 688569 w 981038"/>
                <a:gd name="connsiteY11" fmla="*/ 840561 h 978735"/>
                <a:gd name="connsiteX12" fmla="*/ 796806 w 981038"/>
                <a:gd name="connsiteY12" fmla="*/ 877407 h 978735"/>
                <a:gd name="connsiteX13" fmla="*/ 877407 w 981038"/>
                <a:gd name="connsiteY13" fmla="*/ 794503 h 978735"/>
                <a:gd name="connsiteX14" fmla="*/ 842864 w 981038"/>
                <a:gd name="connsiteY14" fmla="*/ 688569 h 978735"/>
                <a:gd name="connsiteX15" fmla="*/ 879710 w 981038"/>
                <a:gd name="connsiteY15" fmla="*/ 598756 h 978735"/>
                <a:gd name="connsiteX16" fmla="*/ 981038 w 981038"/>
                <a:gd name="connsiteY16" fmla="*/ 548092 h 978735"/>
                <a:gd name="connsiteX17" fmla="*/ 981038 w 981038"/>
                <a:gd name="connsiteY17" fmla="*/ 432946 h 978735"/>
                <a:gd name="connsiteX18" fmla="*/ 879710 w 981038"/>
                <a:gd name="connsiteY18" fmla="*/ 382283 h 978735"/>
                <a:gd name="connsiteX19" fmla="*/ 842864 w 981038"/>
                <a:gd name="connsiteY19" fmla="*/ 292469 h 978735"/>
                <a:gd name="connsiteX20" fmla="*/ 879710 w 981038"/>
                <a:gd name="connsiteY20" fmla="*/ 184233 h 978735"/>
                <a:gd name="connsiteX21" fmla="*/ 796806 w 981038"/>
                <a:gd name="connsiteY21" fmla="*/ 101328 h 978735"/>
                <a:gd name="connsiteX22" fmla="*/ 688569 w 981038"/>
                <a:gd name="connsiteY22" fmla="*/ 138174 h 978735"/>
                <a:gd name="connsiteX23" fmla="*/ 598756 w 981038"/>
                <a:gd name="connsiteY23" fmla="*/ 101328 h 978735"/>
                <a:gd name="connsiteX24" fmla="*/ 548092 w 981038"/>
                <a:gd name="connsiteY24" fmla="*/ 0 h 978735"/>
                <a:gd name="connsiteX25" fmla="*/ 432946 w 981038"/>
                <a:gd name="connsiteY25" fmla="*/ 0 h 978735"/>
                <a:gd name="connsiteX26" fmla="*/ 382282 w 981038"/>
                <a:gd name="connsiteY26" fmla="*/ 101328 h 978735"/>
                <a:gd name="connsiteX27" fmla="*/ 292469 w 981038"/>
                <a:gd name="connsiteY27" fmla="*/ 138174 h 978735"/>
                <a:gd name="connsiteX28" fmla="*/ 184233 w 981038"/>
                <a:gd name="connsiteY28" fmla="*/ 101328 h 978735"/>
                <a:gd name="connsiteX29" fmla="*/ 103631 w 981038"/>
                <a:gd name="connsiteY29" fmla="*/ 181930 h 978735"/>
                <a:gd name="connsiteX30" fmla="*/ 138174 w 981038"/>
                <a:gd name="connsiteY30" fmla="*/ 290166 h 978735"/>
                <a:gd name="connsiteX31" fmla="*/ 101328 w 981038"/>
                <a:gd name="connsiteY31" fmla="*/ 379980 h 978735"/>
                <a:gd name="connsiteX32" fmla="*/ 139556 w 981038"/>
                <a:gd name="connsiteY32" fmla="*/ 412220 h 978735"/>
                <a:gd name="connsiteX33" fmla="*/ 145359 w 981038"/>
                <a:gd name="connsiteY33" fmla="*/ 393382 h 978735"/>
                <a:gd name="connsiteX34" fmla="*/ 177969 w 981038"/>
                <a:gd name="connsiteY34" fmla="*/ 313218 h 978735"/>
                <a:gd name="connsiteX35" fmla="*/ 188286 w 981038"/>
                <a:gd name="connsiteY35" fmla="*/ 295509 h 978735"/>
                <a:gd name="connsiteX36" fmla="*/ 182045 w 981038"/>
                <a:gd name="connsiteY36" fmla="*/ 276003 h 978735"/>
                <a:gd name="connsiteX37" fmla="*/ 156045 w 981038"/>
                <a:gd name="connsiteY37" fmla="*/ 194457 h 978735"/>
                <a:gd name="connsiteX38" fmla="*/ 196530 w 981038"/>
                <a:gd name="connsiteY38" fmla="*/ 153949 h 978735"/>
                <a:gd name="connsiteX39" fmla="*/ 277638 w 981038"/>
                <a:gd name="connsiteY39" fmla="*/ 181584 h 978735"/>
                <a:gd name="connsiteX40" fmla="*/ 297536 w 981038"/>
                <a:gd name="connsiteY40" fmla="*/ 188378 h 978735"/>
                <a:gd name="connsiteX41" fmla="*/ 315682 w 981038"/>
                <a:gd name="connsiteY41" fmla="*/ 177784 h 978735"/>
                <a:gd name="connsiteX42" fmla="*/ 394948 w 981038"/>
                <a:gd name="connsiteY42" fmla="*/ 145429 h 978735"/>
                <a:gd name="connsiteX43" fmla="*/ 414523 w 981038"/>
                <a:gd name="connsiteY43" fmla="*/ 140063 h 978735"/>
                <a:gd name="connsiteX44" fmla="*/ 423597 w 981038"/>
                <a:gd name="connsiteY44" fmla="*/ 121939 h 978735"/>
                <a:gd name="connsiteX45" fmla="*/ 461526 w 981038"/>
                <a:gd name="connsiteY45" fmla="*/ 45943 h 978735"/>
                <a:gd name="connsiteX46" fmla="*/ 519743 w 981038"/>
                <a:gd name="connsiteY46" fmla="*/ 45943 h 978735"/>
                <a:gd name="connsiteX47" fmla="*/ 557672 w 981038"/>
                <a:gd name="connsiteY47" fmla="*/ 121939 h 978735"/>
                <a:gd name="connsiteX48" fmla="*/ 566492 w 981038"/>
                <a:gd name="connsiteY48" fmla="*/ 139579 h 978735"/>
                <a:gd name="connsiteX49" fmla="*/ 585330 w 981038"/>
                <a:gd name="connsiteY49" fmla="*/ 145359 h 978735"/>
                <a:gd name="connsiteX50" fmla="*/ 665471 w 981038"/>
                <a:gd name="connsiteY50" fmla="*/ 177992 h 978735"/>
                <a:gd name="connsiteX51" fmla="*/ 683641 w 981038"/>
                <a:gd name="connsiteY51" fmla="*/ 188585 h 978735"/>
                <a:gd name="connsiteX52" fmla="*/ 703538 w 981038"/>
                <a:gd name="connsiteY52" fmla="*/ 181791 h 978735"/>
                <a:gd name="connsiteX53" fmla="*/ 784623 w 981038"/>
                <a:gd name="connsiteY53" fmla="*/ 154157 h 978735"/>
                <a:gd name="connsiteX54" fmla="*/ 826997 w 981038"/>
                <a:gd name="connsiteY54" fmla="*/ 196553 h 978735"/>
                <a:gd name="connsiteX55" fmla="*/ 799362 w 981038"/>
                <a:gd name="connsiteY55" fmla="*/ 277685 h 978735"/>
                <a:gd name="connsiteX56" fmla="*/ 792591 w 981038"/>
                <a:gd name="connsiteY56" fmla="*/ 297559 h 978735"/>
                <a:gd name="connsiteX57" fmla="*/ 803185 w 981038"/>
                <a:gd name="connsiteY57" fmla="*/ 315728 h 978735"/>
                <a:gd name="connsiteX58" fmla="*/ 835540 w 981038"/>
                <a:gd name="connsiteY58" fmla="*/ 395018 h 978735"/>
                <a:gd name="connsiteX59" fmla="*/ 841090 w 981038"/>
                <a:gd name="connsiteY59" fmla="*/ 414477 h 978735"/>
                <a:gd name="connsiteX60" fmla="*/ 859214 w 981038"/>
                <a:gd name="connsiteY60" fmla="*/ 423551 h 978735"/>
                <a:gd name="connsiteX61" fmla="*/ 934980 w 981038"/>
                <a:gd name="connsiteY61" fmla="*/ 461410 h 978735"/>
                <a:gd name="connsiteX62" fmla="*/ 934980 w 981038"/>
                <a:gd name="connsiteY62" fmla="*/ 519651 h 978735"/>
                <a:gd name="connsiteX63" fmla="*/ 858984 w 981038"/>
                <a:gd name="connsiteY63" fmla="*/ 557603 h 978735"/>
                <a:gd name="connsiteX64" fmla="*/ 840860 w 981038"/>
                <a:gd name="connsiteY64" fmla="*/ 566676 h 978735"/>
                <a:gd name="connsiteX65" fmla="*/ 835310 w 981038"/>
                <a:gd name="connsiteY65" fmla="*/ 586136 h 978735"/>
                <a:gd name="connsiteX66" fmla="*/ 802954 w 981038"/>
                <a:gd name="connsiteY66" fmla="*/ 665425 h 978735"/>
                <a:gd name="connsiteX67" fmla="*/ 792545 w 981038"/>
                <a:gd name="connsiteY67" fmla="*/ 683272 h 978735"/>
                <a:gd name="connsiteX68" fmla="*/ 798947 w 981038"/>
                <a:gd name="connsiteY68" fmla="*/ 702916 h 978735"/>
                <a:gd name="connsiteX69" fmla="*/ 824878 w 981038"/>
                <a:gd name="connsiteY69" fmla="*/ 782435 h 978735"/>
                <a:gd name="connsiteX70" fmla="*/ 784140 w 981038"/>
                <a:gd name="connsiteY70" fmla="*/ 824533 h 978735"/>
                <a:gd name="connsiteX71" fmla="*/ 703538 w 981038"/>
                <a:gd name="connsiteY71" fmla="*/ 797059 h 978735"/>
                <a:gd name="connsiteX72" fmla="*/ 683641 w 981038"/>
                <a:gd name="connsiteY72" fmla="*/ 790288 h 978735"/>
                <a:gd name="connsiteX73" fmla="*/ 665471 w 981038"/>
                <a:gd name="connsiteY73" fmla="*/ 800882 h 978735"/>
                <a:gd name="connsiteX74" fmla="*/ 586136 w 981038"/>
                <a:gd name="connsiteY74" fmla="*/ 833238 h 978735"/>
                <a:gd name="connsiteX75" fmla="*/ 566653 w 981038"/>
                <a:gd name="connsiteY75" fmla="*/ 838811 h 978735"/>
                <a:gd name="connsiteX76" fmla="*/ 557603 w 981038"/>
                <a:gd name="connsiteY76" fmla="*/ 856934 h 978735"/>
                <a:gd name="connsiteX77" fmla="*/ 519674 w 981038"/>
                <a:gd name="connsiteY77" fmla="*/ 932930 h 978735"/>
                <a:gd name="connsiteX78" fmla="*/ 461456 w 981038"/>
                <a:gd name="connsiteY78" fmla="*/ 932930 h 978735"/>
                <a:gd name="connsiteX79" fmla="*/ 423528 w 981038"/>
                <a:gd name="connsiteY79" fmla="*/ 856934 h 978735"/>
                <a:gd name="connsiteX80" fmla="*/ 414454 w 981038"/>
                <a:gd name="connsiteY80" fmla="*/ 838811 h 978735"/>
                <a:gd name="connsiteX81" fmla="*/ 394971 w 981038"/>
                <a:gd name="connsiteY81" fmla="*/ 833238 h 978735"/>
                <a:gd name="connsiteX82" fmla="*/ 315705 w 981038"/>
                <a:gd name="connsiteY82" fmla="*/ 800882 h 978735"/>
                <a:gd name="connsiteX83" fmla="*/ 298019 w 981038"/>
                <a:gd name="connsiteY83" fmla="*/ 790565 h 978735"/>
                <a:gd name="connsiteX84" fmla="*/ 278490 w 981038"/>
                <a:gd name="connsiteY84" fmla="*/ 796783 h 978735"/>
                <a:gd name="connsiteX85" fmla="*/ 196991 w 981038"/>
                <a:gd name="connsiteY85" fmla="*/ 822805 h 978735"/>
                <a:gd name="connsiteX86" fmla="*/ 156068 w 981038"/>
                <a:gd name="connsiteY86" fmla="*/ 781883 h 978735"/>
                <a:gd name="connsiteX87" fmla="*/ 182068 w 981038"/>
                <a:gd name="connsiteY87" fmla="*/ 700337 h 978735"/>
                <a:gd name="connsiteX88" fmla="*/ 188309 w 981038"/>
                <a:gd name="connsiteY88" fmla="*/ 680831 h 978735"/>
                <a:gd name="connsiteX89" fmla="*/ 177992 w 981038"/>
                <a:gd name="connsiteY89" fmla="*/ 663122 h 978735"/>
                <a:gd name="connsiteX90" fmla="*/ 145636 w 981038"/>
                <a:gd name="connsiteY90" fmla="*/ 583856 h 978735"/>
                <a:gd name="connsiteX91" fmla="*/ 140063 w 981038"/>
                <a:gd name="connsiteY91" fmla="*/ 564373 h 978735"/>
                <a:gd name="connsiteX92" fmla="*/ 121962 w 981038"/>
                <a:gd name="connsiteY92" fmla="*/ 555300 h 978735"/>
                <a:gd name="connsiteX93" fmla="*/ 45966 w 981038"/>
                <a:gd name="connsiteY93" fmla="*/ 517348 h 978735"/>
                <a:gd name="connsiteX94" fmla="*/ 45966 w 981038"/>
                <a:gd name="connsiteY94" fmla="*/ 459107 h 978735"/>
                <a:gd name="connsiteX95" fmla="*/ 121962 w 981038"/>
                <a:gd name="connsiteY95" fmla="*/ 421156 h 97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1038" h="978735">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w="23019"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name="connsiteX0" fmla="*/ 172718 w 345436"/>
                <a:gd name="connsiteY0" fmla="*/ 0 h 345435"/>
                <a:gd name="connsiteX1" fmla="*/ 0 w 345436"/>
                <a:gd name="connsiteY1" fmla="*/ 172718 h 345435"/>
                <a:gd name="connsiteX2" fmla="*/ 172718 w 345436"/>
                <a:gd name="connsiteY2" fmla="*/ 345436 h 345435"/>
                <a:gd name="connsiteX3" fmla="*/ 345436 w 345436"/>
                <a:gd name="connsiteY3" fmla="*/ 172718 h 345435"/>
                <a:gd name="connsiteX4" fmla="*/ 172718 w 345436"/>
                <a:gd name="connsiteY4" fmla="*/ 0 h 345435"/>
                <a:gd name="connsiteX5" fmla="*/ 172718 w 345436"/>
                <a:gd name="connsiteY5" fmla="*/ 299378 h 345435"/>
                <a:gd name="connsiteX6" fmla="*/ 46058 w 345436"/>
                <a:gd name="connsiteY6" fmla="*/ 172718 h 345435"/>
                <a:gd name="connsiteX7" fmla="*/ 172718 w 345436"/>
                <a:gd name="connsiteY7" fmla="*/ 46058 h 345435"/>
                <a:gd name="connsiteX8" fmla="*/ 299378 w 345436"/>
                <a:gd name="connsiteY8" fmla="*/ 172718 h 345435"/>
                <a:gd name="connsiteX9" fmla="*/ 172718 w 345436"/>
                <a:gd name="connsiteY9" fmla="*/ 299470 h 34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36" h="345435">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w="23019"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name="connsiteX0" fmla="*/ 172718 w 345436"/>
                <a:gd name="connsiteY0" fmla="*/ 345436 h 345435"/>
                <a:gd name="connsiteX1" fmla="*/ 345436 w 345436"/>
                <a:gd name="connsiteY1" fmla="*/ 172718 h 345435"/>
                <a:gd name="connsiteX2" fmla="*/ 172718 w 345436"/>
                <a:gd name="connsiteY2" fmla="*/ 0 h 345435"/>
                <a:gd name="connsiteX3" fmla="*/ 0 w 345436"/>
                <a:gd name="connsiteY3" fmla="*/ 172718 h 345435"/>
                <a:gd name="connsiteX4" fmla="*/ 172304 w 345436"/>
                <a:gd name="connsiteY4" fmla="*/ 345436 h 345435"/>
                <a:gd name="connsiteX5" fmla="*/ 172718 w 345436"/>
                <a:gd name="connsiteY5" fmla="*/ 345436 h 345435"/>
                <a:gd name="connsiteX6" fmla="*/ 172718 w 345436"/>
                <a:gd name="connsiteY6" fmla="*/ 45943 h 345435"/>
                <a:gd name="connsiteX7" fmla="*/ 299378 w 345436"/>
                <a:gd name="connsiteY7" fmla="*/ 172603 h 345435"/>
                <a:gd name="connsiteX8" fmla="*/ 172718 w 345436"/>
                <a:gd name="connsiteY8" fmla="*/ 299263 h 345435"/>
                <a:gd name="connsiteX9" fmla="*/ 46058 w 345436"/>
                <a:gd name="connsiteY9" fmla="*/ 172603 h 345435"/>
                <a:gd name="connsiteX10" fmla="*/ 172718 w 345436"/>
                <a:gd name="connsiteY10" fmla="*/ 45943 h 34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436" h="345435">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w="23019" cap="flat">
              <a:noFill/>
              <a:prstDash val="solid"/>
              <a:miter/>
            </a:ln>
          </p:spPr>
          <p:txBody>
            <a:bodyPr rtlCol="0" anchor="ctr"/>
            <a:lstStyle/>
            <a:p>
              <a:endParaRPr lang="en-GB"/>
            </a:p>
          </p:txBody>
        </p:sp>
      </p:grpSp>
      <p:grpSp>
        <p:nvGrpSpPr>
          <p:cNvPr id="13" name="Graphic 6" descr="List outline" hidden="1">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name="connsiteX0" fmla="*/ 0 w 529668"/>
                <a:gd name="connsiteY0" fmla="*/ 0 h 46058"/>
                <a:gd name="connsiteX1" fmla="*/ 529668 w 529668"/>
                <a:gd name="connsiteY1" fmla="*/ 0 h 46058"/>
                <a:gd name="connsiteX2" fmla="*/ 529668 w 529668"/>
                <a:gd name="connsiteY2" fmla="*/ 46058 h 46058"/>
                <a:gd name="connsiteX3" fmla="*/ 0 w 529668"/>
                <a:gd name="connsiteY3" fmla="*/ 46058 h 46058"/>
              </a:gdLst>
              <a:ahLst/>
              <a:cxnLst>
                <a:cxn ang="0">
                  <a:pos x="connsiteX0" y="connsiteY0"/>
                </a:cxn>
                <a:cxn ang="0">
                  <a:pos x="connsiteX1" y="connsiteY1"/>
                </a:cxn>
                <a:cxn ang="0">
                  <a:pos x="connsiteX2" y="connsiteY2"/>
                </a:cxn>
                <a:cxn ang="0">
                  <a:pos x="connsiteX3" y="connsiteY3"/>
                </a:cxn>
              </a:cxnLst>
              <a:rect l="l" t="t" r="r" b="b"/>
              <a:pathLst>
                <a:path w="529668" h="46058">
                  <a:moveTo>
                    <a:pt x="0" y="0"/>
                  </a:moveTo>
                  <a:lnTo>
                    <a:pt x="529668" y="0"/>
                  </a:lnTo>
                  <a:lnTo>
                    <a:pt x="529668" y="46058"/>
                  </a:lnTo>
                  <a:lnTo>
                    <a:pt x="0" y="46058"/>
                  </a:lnTo>
                  <a:close/>
                </a:path>
              </a:pathLst>
            </a:custGeom>
            <a:solidFill>
              <a:srgbClr val="008CCF"/>
            </a:solidFill>
            <a:ln w="23019"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name="connsiteX0" fmla="*/ 0 w 529668"/>
                <a:gd name="connsiteY0" fmla="*/ 0 h 46058"/>
                <a:gd name="connsiteX1" fmla="*/ 529668 w 529668"/>
                <a:gd name="connsiteY1" fmla="*/ 0 h 46058"/>
                <a:gd name="connsiteX2" fmla="*/ 529668 w 529668"/>
                <a:gd name="connsiteY2" fmla="*/ 46058 h 46058"/>
                <a:gd name="connsiteX3" fmla="*/ 0 w 529668"/>
                <a:gd name="connsiteY3" fmla="*/ 46058 h 46058"/>
              </a:gdLst>
              <a:ahLst/>
              <a:cxnLst>
                <a:cxn ang="0">
                  <a:pos x="connsiteX0" y="connsiteY0"/>
                </a:cxn>
                <a:cxn ang="0">
                  <a:pos x="connsiteX1" y="connsiteY1"/>
                </a:cxn>
                <a:cxn ang="0">
                  <a:pos x="connsiteX2" y="connsiteY2"/>
                </a:cxn>
                <a:cxn ang="0">
                  <a:pos x="connsiteX3" y="connsiteY3"/>
                </a:cxn>
              </a:cxnLst>
              <a:rect l="l" t="t" r="r" b="b"/>
              <a:pathLst>
                <a:path w="529668" h="46058">
                  <a:moveTo>
                    <a:pt x="0" y="0"/>
                  </a:moveTo>
                  <a:lnTo>
                    <a:pt x="529668" y="0"/>
                  </a:lnTo>
                  <a:lnTo>
                    <a:pt x="529668" y="46058"/>
                  </a:lnTo>
                  <a:lnTo>
                    <a:pt x="0" y="46058"/>
                  </a:lnTo>
                  <a:close/>
                </a:path>
              </a:pathLst>
            </a:custGeom>
            <a:solidFill>
              <a:srgbClr val="008CCF"/>
            </a:solidFill>
            <a:ln w="23019"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name="connsiteX0" fmla="*/ 0 w 529668"/>
                <a:gd name="connsiteY0" fmla="*/ 0 h 46058"/>
                <a:gd name="connsiteX1" fmla="*/ 529668 w 529668"/>
                <a:gd name="connsiteY1" fmla="*/ 0 h 46058"/>
                <a:gd name="connsiteX2" fmla="*/ 529668 w 529668"/>
                <a:gd name="connsiteY2" fmla="*/ 46058 h 46058"/>
                <a:gd name="connsiteX3" fmla="*/ 0 w 529668"/>
                <a:gd name="connsiteY3" fmla="*/ 46058 h 46058"/>
              </a:gdLst>
              <a:ahLst/>
              <a:cxnLst>
                <a:cxn ang="0">
                  <a:pos x="connsiteX0" y="connsiteY0"/>
                </a:cxn>
                <a:cxn ang="0">
                  <a:pos x="connsiteX1" y="connsiteY1"/>
                </a:cxn>
                <a:cxn ang="0">
                  <a:pos x="connsiteX2" y="connsiteY2"/>
                </a:cxn>
                <a:cxn ang="0">
                  <a:pos x="connsiteX3" y="connsiteY3"/>
                </a:cxn>
              </a:cxnLst>
              <a:rect l="l" t="t" r="r" b="b"/>
              <a:pathLst>
                <a:path w="529668" h="46058">
                  <a:moveTo>
                    <a:pt x="0" y="0"/>
                  </a:moveTo>
                  <a:lnTo>
                    <a:pt x="529668" y="0"/>
                  </a:lnTo>
                  <a:lnTo>
                    <a:pt x="529668" y="46058"/>
                  </a:lnTo>
                  <a:lnTo>
                    <a:pt x="0" y="46058"/>
                  </a:lnTo>
                  <a:close/>
                </a:path>
              </a:pathLst>
            </a:custGeom>
            <a:solidFill>
              <a:srgbClr val="008CCF"/>
            </a:solidFill>
            <a:ln w="23019"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name="connsiteX0" fmla="*/ 0 w 529668"/>
                <a:gd name="connsiteY0" fmla="*/ 0 h 46058"/>
                <a:gd name="connsiteX1" fmla="*/ 529668 w 529668"/>
                <a:gd name="connsiteY1" fmla="*/ 0 h 46058"/>
                <a:gd name="connsiteX2" fmla="*/ 529668 w 529668"/>
                <a:gd name="connsiteY2" fmla="*/ 46058 h 46058"/>
                <a:gd name="connsiteX3" fmla="*/ 0 w 529668"/>
                <a:gd name="connsiteY3" fmla="*/ 46058 h 46058"/>
              </a:gdLst>
              <a:ahLst/>
              <a:cxnLst>
                <a:cxn ang="0">
                  <a:pos x="connsiteX0" y="connsiteY0"/>
                </a:cxn>
                <a:cxn ang="0">
                  <a:pos x="connsiteX1" y="connsiteY1"/>
                </a:cxn>
                <a:cxn ang="0">
                  <a:pos x="connsiteX2" y="connsiteY2"/>
                </a:cxn>
                <a:cxn ang="0">
                  <a:pos x="connsiteX3" y="connsiteY3"/>
                </a:cxn>
              </a:cxnLst>
              <a:rect l="l" t="t" r="r" b="b"/>
              <a:pathLst>
                <a:path w="529668" h="46058">
                  <a:moveTo>
                    <a:pt x="0" y="0"/>
                  </a:moveTo>
                  <a:lnTo>
                    <a:pt x="529668" y="0"/>
                  </a:lnTo>
                  <a:lnTo>
                    <a:pt x="529668" y="46058"/>
                  </a:lnTo>
                  <a:lnTo>
                    <a:pt x="0" y="46058"/>
                  </a:lnTo>
                  <a:close/>
                </a:path>
              </a:pathLst>
            </a:custGeom>
            <a:solidFill>
              <a:srgbClr val="008CCF"/>
            </a:solidFill>
            <a:ln w="23019"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name="connsiteX0" fmla="*/ 0 w 1381743"/>
                <a:gd name="connsiteY0" fmla="*/ 1842325 h 1842325"/>
                <a:gd name="connsiteX1" fmla="*/ 1381744 w 1381743"/>
                <a:gd name="connsiteY1" fmla="*/ 1842325 h 1842325"/>
                <a:gd name="connsiteX2" fmla="*/ 1381744 w 1381743"/>
                <a:gd name="connsiteY2" fmla="*/ 0 h 1842325"/>
                <a:gd name="connsiteX3" fmla="*/ 0 w 1381743"/>
                <a:gd name="connsiteY3" fmla="*/ 0 h 1842325"/>
                <a:gd name="connsiteX4" fmla="*/ 46058 w 1381743"/>
                <a:gd name="connsiteY4" fmla="*/ 46058 h 1842325"/>
                <a:gd name="connsiteX5" fmla="*/ 1335686 w 1381743"/>
                <a:gd name="connsiteY5" fmla="*/ 46058 h 1842325"/>
                <a:gd name="connsiteX6" fmla="*/ 1335686 w 1381743"/>
                <a:gd name="connsiteY6" fmla="*/ 1796267 h 1842325"/>
                <a:gd name="connsiteX7" fmla="*/ 46058 w 1381743"/>
                <a:gd name="connsiteY7" fmla="*/ 1796267 h 184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1743" h="1842325">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w="23019"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name="connsiteX0" fmla="*/ 0 w 207261"/>
                <a:gd name="connsiteY0" fmla="*/ 207262 h 207261"/>
                <a:gd name="connsiteX1" fmla="*/ 207262 w 207261"/>
                <a:gd name="connsiteY1" fmla="*/ 207262 h 207261"/>
                <a:gd name="connsiteX2" fmla="*/ 207262 w 207261"/>
                <a:gd name="connsiteY2" fmla="*/ 0 h 207261"/>
                <a:gd name="connsiteX3" fmla="*/ 0 w 207261"/>
                <a:gd name="connsiteY3" fmla="*/ 0 h 207261"/>
                <a:gd name="connsiteX4" fmla="*/ 46058 w 207261"/>
                <a:gd name="connsiteY4" fmla="*/ 46058 h 207261"/>
                <a:gd name="connsiteX5" fmla="*/ 161203 w 207261"/>
                <a:gd name="connsiteY5" fmla="*/ 46058 h 207261"/>
                <a:gd name="connsiteX6" fmla="*/ 161203 w 207261"/>
                <a:gd name="connsiteY6" fmla="*/ 161203 h 207261"/>
                <a:gd name="connsiteX7" fmla="*/ 46058 w 207261"/>
                <a:gd name="connsiteY7" fmla="*/ 161203 h 20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61" h="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w="23019"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name="connsiteX0" fmla="*/ 0 w 207261"/>
                <a:gd name="connsiteY0" fmla="*/ 207262 h 207261"/>
                <a:gd name="connsiteX1" fmla="*/ 207262 w 207261"/>
                <a:gd name="connsiteY1" fmla="*/ 207262 h 207261"/>
                <a:gd name="connsiteX2" fmla="*/ 207262 w 207261"/>
                <a:gd name="connsiteY2" fmla="*/ 0 h 207261"/>
                <a:gd name="connsiteX3" fmla="*/ 0 w 207261"/>
                <a:gd name="connsiteY3" fmla="*/ 0 h 207261"/>
                <a:gd name="connsiteX4" fmla="*/ 46058 w 207261"/>
                <a:gd name="connsiteY4" fmla="*/ 46058 h 207261"/>
                <a:gd name="connsiteX5" fmla="*/ 161203 w 207261"/>
                <a:gd name="connsiteY5" fmla="*/ 46058 h 207261"/>
                <a:gd name="connsiteX6" fmla="*/ 161203 w 207261"/>
                <a:gd name="connsiteY6" fmla="*/ 161203 h 207261"/>
                <a:gd name="connsiteX7" fmla="*/ 46058 w 207261"/>
                <a:gd name="connsiteY7" fmla="*/ 161203 h 20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61" h="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w="23019"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name="connsiteX0" fmla="*/ 0 w 207261"/>
                <a:gd name="connsiteY0" fmla="*/ 207262 h 207261"/>
                <a:gd name="connsiteX1" fmla="*/ 207262 w 207261"/>
                <a:gd name="connsiteY1" fmla="*/ 207262 h 207261"/>
                <a:gd name="connsiteX2" fmla="*/ 207262 w 207261"/>
                <a:gd name="connsiteY2" fmla="*/ 0 h 207261"/>
                <a:gd name="connsiteX3" fmla="*/ 0 w 207261"/>
                <a:gd name="connsiteY3" fmla="*/ 0 h 207261"/>
                <a:gd name="connsiteX4" fmla="*/ 46058 w 207261"/>
                <a:gd name="connsiteY4" fmla="*/ 46058 h 207261"/>
                <a:gd name="connsiteX5" fmla="*/ 161203 w 207261"/>
                <a:gd name="connsiteY5" fmla="*/ 46058 h 207261"/>
                <a:gd name="connsiteX6" fmla="*/ 161203 w 207261"/>
                <a:gd name="connsiteY6" fmla="*/ 161203 h 207261"/>
                <a:gd name="connsiteX7" fmla="*/ 46058 w 207261"/>
                <a:gd name="connsiteY7" fmla="*/ 161203 h 20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61" h="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w="23019"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name="connsiteX0" fmla="*/ 0 w 207261"/>
                <a:gd name="connsiteY0" fmla="*/ 207262 h 207261"/>
                <a:gd name="connsiteX1" fmla="*/ 207262 w 207261"/>
                <a:gd name="connsiteY1" fmla="*/ 207262 h 207261"/>
                <a:gd name="connsiteX2" fmla="*/ 207262 w 207261"/>
                <a:gd name="connsiteY2" fmla="*/ 0 h 207261"/>
                <a:gd name="connsiteX3" fmla="*/ 0 w 207261"/>
                <a:gd name="connsiteY3" fmla="*/ 0 h 207261"/>
                <a:gd name="connsiteX4" fmla="*/ 46058 w 207261"/>
                <a:gd name="connsiteY4" fmla="*/ 46058 h 207261"/>
                <a:gd name="connsiteX5" fmla="*/ 161203 w 207261"/>
                <a:gd name="connsiteY5" fmla="*/ 46058 h 207261"/>
                <a:gd name="connsiteX6" fmla="*/ 161203 w 207261"/>
                <a:gd name="connsiteY6" fmla="*/ 161203 h 207261"/>
                <a:gd name="connsiteX7" fmla="*/ 46058 w 207261"/>
                <a:gd name="connsiteY7" fmla="*/ 161203 h 20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261" h="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w="23019" cap="flat">
              <a:noFill/>
              <a:prstDash val="solid"/>
              <a:miter/>
            </a:ln>
          </p:spPr>
          <p:txBody>
            <a:bodyPr rtlCol="0" anchor="ctr"/>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id="33" name="Graphic 6" descr="Programmer female outline">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name="connsiteX0" fmla="*/ 627421 w 899963"/>
                  <a:gd name="connsiteY0" fmla="*/ 623217 h 1095182"/>
                  <a:gd name="connsiteX1" fmla="*/ 808958 w 899963"/>
                  <a:gd name="connsiteY1" fmla="*/ 719035 h 1095182"/>
                  <a:gd name="connsiteX2" fmla="*/ 846506 w 899963"/>
                  <a:gd name="connsiteY2" fmla="*/ 793508 h 1095182"/>
                  <a:gd name="connsiteX3" fmla="*/ 871392 w 899963"/>
                  <a:gd name="connsiteY3" fmla="*/ 992127 h 1095182"/>
                  <a:gd name="connsiteX4" fmla="*/ 854041 w 899963"/>
                  <a:gd name="connsiteY4" fmla="*/ 1031601 h 1095182"/>
                  <a:gd name="connsiteX5" fmla="*/ 789851 w 899963"/>
                  <a:gd name="connsiteY5" fmla="*/ 1064660 h 1095182"/>
                  <a:gd name="connsiteX6" fmla="*/ 789851 w 899963"/>
                  <a:gd name="connsiteY6" fmla="*/ 1095183 h 1095182"/>
                  <a:gd name="connsiteX7" fmla="*/ 869891 w 899963"/>
                  <a:gd name="connsiteY7" fmla="*/ 1055000 h 1095182"/>
                  <a:gd name="connsiteX8" fmla="*/ 899394 w 899963"/>
                  <a:gd name="connsiteY8" fmla="*/ 988714 h 1095182"/>
                  <a:gd name="connsiteX9" fmla="*/ 874834 w 899963"/>
                  <a:gd name="connsiteY9" fmla="*/ 792163 h 1095182"/>
                  <a:gd name="connsiteX10" fmla="*/ 827371 w 899963"/>
                  <a:gd name="connsiteY10" fmla="*/ 697435 h 1095182"/>
                  <a:gd name="connsiteX11" fmla="*/ 701951 w 899963"/>
                  <a:gd name="connsiteY11" fmla="*/ 622736 h 1095182"/>
                  <a:gd name="connsiteX12" fmla="*/ 704925 w 899963"/>
                  <a:gd name="connsiteY12" fmla="*/ 263726 h 1095182"/>
                  <a:gd name="connsiteX13" fmla="*/ 696512 w 899963"/>
                  <a:gd name="connsiteY13" fmla="*/ 192001 h 1095182"/>
                  <a:gd name="connsiteX14" fmla="*/ 561304 w 899963"/>
                  <a:gd name="connsiteY14" fmla="*/ 26525 h 1095182"/>
                  <a:gd name="connsiteX15" fmla="*/ 527708 w 899963"/>
                  <a:gd name="connsiteY15" fmla="*/ 29358 h 1095182"/>
                  <a:gd name="connsiteX16" fmla="*/ 526121 w 899963"/>
                  <a:gd name="connsiteY16" fmla="*/ 30491 h 1095182"/>
                  <a:gd name="connsiteX17" fmla="*/ 519847 w 899963"/>
                  <a:gd name="connsiteY17" fmla="*/ 21724 h 1095182"/>
                  <a:gd name="connsiteX18" fmla="*/ 491902 w 899963"/>
                  <a:gd name="connsiteY18" fmla="*/ 3792 h 1095182"/>
                  <a:gd name="connsiteX19" fmla="*/ 283368 w 899963"/>
                  <a:gd name="connsiteY19" fmla="*/ 61382 h 1095182"/>
                  <a:gd name="connsiteX20" fmla="*/ 195822 w 899963"/>
                  <a:gd name="connsiteY20" fmla="*/ 260157 h 1095182"/>
                  <a:gd name="connsiteX21" fmla="*/ 198088 w 899963"/>
                  <a:gd name="connsiteY21" fmla="*/ 622750 h 1095182"/>
                  <a:gd name="connsiteX22" fmla="*/ 72555 w 899963"/>
                  <a:gd name="connsiteY22" fmla="*/ 697506 h 1095182"/>
                  <a:gd name="connsiteX23" fmla="*/ 25078 w 899963"/>
                  <a:gd name="connsiteY23" fmla="*/ 792234 h 1095182"/>
                  <a:gd name="connsiteX24" fmla="*/ 546 w 899963"/>
                  <a:gd name="connsiteY24" fmla="*/ 988884 h 1095182"/>
                  <a:gd name="connsiteX25" fmla="*/ 30077 w 899963"/>
                  <a:gd name="connsiteY25" fmla="*/ 1054986 h 1095182"/>
                  <a:gd name="connsiteX26" fmla="*/ 109989 w 899963"/>
                  <a:gd name="connsiteY26" fmla="*/ 1095169 h 1095182"/>
                  <a:gd name="connsiteX27" fmla="*/ 109989 w 899963"/>
                  <a:gd name="connsiteY27" fmla="*/ 1064631 h 1095182"/>
                  <a:gd name="connsiteX28" fmla="*/ 45983 w 899963"/>
                  <a:gd name="connsiteY28" fmla="*/ 1031587 h 1095182"/>
                  <a:gd name="connsiteX29" fmla="*/ 28619 w 899963"/>
                  <a:gd name="connsiteY29" fmla="*/ 992269 h 1095182"/>
                  <a:gd name="connsiteX30" fmla="*/ 53334 w 899963"/>
                  <a:gd name="connsiteY30" fmla="*/ 794967 h 1095182"/>
                  <a:gd name="connsiteX31" fmla="*/ 53448 w 899963"/>
                  <a:gd name="connsiteY31" fmla="*/ 793551 h 1095182"/>
                  <a:gd name="connsiteX32" fmla="*/ 90939 w 899963"/>
                  <a:gd name="connsiteY32" fmla="*/ 719078 h 1095182"/>
                  <a:gd name="connsiteX33" fmla="*/ 272420 w 899963"/>
                  <a:gd name="connsiteY33" fmla="*/ 623217 h 1095182"/>
                  <a:gd name="connsiteX34" fmla="*/ 449920 w 899963"/>
                  <a:gd name="connsiteY34" fmla="*/ 665709 h 1095182"/>
                  <a:gd name="connsiteX35" fmla="*/ 627421 w 899963"/>
                  <a:gd name="connsiteY35" fmla="*/ 623217 h 1095182"/>
                  <a:gd name="connsiteX36" fmla="*/ 260692 w 899963"/>
                  <a:gd name="connsiteY36" fmla="*/ 597453 h 1095182"/>
                  <a:gd name="connsiteX37" fmla="*/ 226345 w 899963"/>
                  <a:gd name="connsiteY37" fmla="*/ 610725 h 1095182"/>
                  <a:gd name="connsiteX38" fmla="*/ 224150 w 899963"/>
                  <a:gd name="connsiteY38" fmla="*/ 259973 h 1095182"/>
                  <a:gd name="connsiteX39" fmla="*/ 301739 w 899963"/>
                  <a:gd name="connsiteY39" fmla="*/ 82926 h 1095182"/>
                  <a:gd name="connsiteX40" fmla="*/ 486916 w 899963"/>
                  <a:gd name="connsiteY40" fmla="*/ 31723 h 1095182"/>
                  <a:gd name="connsiteX41" fmla="*/ 496746 w 899963"/>
                  <a:gd name="connsiteY41" fmla="*/ 38239 h 1095182"/>
                  <a:gd name="connsiteX42" fmla="*/ 511235 w 899963"/>
                  <a:gd name="connsiteY42" fmla="*/ 58493 h 1095182"/>
                  <a:gd name="connsiteX43" fmla="*/ 530965 w 899963"/>
                  <a:gd name="connsiteY43" fmla="*/ 61793 h 1095182"/>
                  <a:gd name="connsiteX44" fmla="*/ 544067 w 899963"/>
                  <a:gd name="connsiteY44" fmla="*/ 52459 h 1095182"/>
                  <a:gd name="connsiteX45" fmla="*/ 548599 w 899963"/>
                  <a:gd name="connsiteY45" fmla="*/ 51893 h 1095182"/>
                  <a:gd name="connsiteX46" fmla="*/ 669105 w 899963"/>
                  <a:gd name="connsiteY46" fmla="*/ 199479 h 1095182"/>
                  <a:gd name="connsiteX47" fmla="*/ 676541 w 899963"/>
                  <a:gd name="connsiteY47" fmla="*/ 263599 h 1095182"/>
                  <a:gd name="connsiteX48" fmla="*/ 673708 w 899963"/>
                  <a:gd name="connsiteY48" fmla="*/ 610796 h 1095182"/>
                  <a:gd name="connsiteX49" fmla="*/ 640338 w 899963"/>
                  <a:gd name="connsiteY49" fmla="*/ 597878 h 1095182"/>
                  <a:gd name="connsiteX50" fmla="*/ 595014 w 899963"/>
                  <a:gd name="connsiteY50" fmla="*/ 579281 h 1095182"/>
                  <a:gd name="connsiteX51" fmla="*/ 577394 w 899963"/>
                  <a:gd name="connsiteY51" fmla="*/ 553078 h 1095182"/>
                  <a:gd name="connsiteX52" fmla="*/ 577394 w 899963"/>
                  <a:gd name="connsiteY52" fmla="*/ 505799 h 1095182"/>
                  <a:gd name="connsiteX53" fmla="*/ 648213 w 899963"/>
                  <a:gd name="connsiteY53" fmla="*/ 354105 h 1095182"/>
                  <a:gd name="connsiteX54" fmla="*/ 648213 w 899963"/>
                  <a:gd name="connsiteY54" fmla="*/ 283286 h 1095182"/>
                  <a:gd name="connsiteX55" fmla="*/ 605722 w 899963"/>
                  <a:gd name="connsiteY55" fmla="*/ 240795 h 1095182"/>
                  <a:gd name="connsiteX56" fmla="*/ 294119 w 899963"/>
                  <a:gd name="connsiteY56" fmla="*/ 240795 h 1095182"/>
                  <a:gd name="connsiteX57" fmla="*/ 251627 w 899963"/>
                  <a:gd name="connsiteY57" fmla="*/ 283286 h 1095182"/>
                  <a:gd name="connsiteX58" fmla="*/ 251627 w 899963"/>
                  <a:gd name="connsiteY58" fmla="*/ 354105 h 1095182"/>
                  <a:gd name="connsiteX59" fmla="*/ 322333 w 899963"/>
                  <a:gd name="connsiteY59" fmla="*/ 505658 h 1095182"/>
                  <a:gd name="connsiteX60" fmla="*/ 322333 w 899963"/>
                  <a:gd name="connsiteY60" fmla="*/ 553021 h 1095182"/>
                  <a:gd name="connsiteX61" fmla="*/ 304798 w 899963"/>
                  <a:gd name="connsiteY61" fmla="*/ 579309 h 1095182"/>
                  <a:gd name="connsiteX62" fmla="*/ 279955 w 899963"/>
                  <a:gd name="connsiteY62" fmla="*/ 354105 h 1095182"/>
                  <a:gd name="connsiteX63" fmla="*/ 279955 w 899963"/>
                  <a:gd name="connsiteY63" fmla="*/ 283286 h 1095182"/>
                  <a:gd name="connsiteX64" fmla="*/ 294119 w 899963"/>
                  <a:gd name="connsiteY64" fmla="*/ 269123 h 1095182"/>
                  <a:gd name="connsiteX65" fmla="*/ 605722 w 899963"/>
                  <a:gd name="connsiteY65" fmla="*/ 269123 h 1095182"/>
                  <a:gd name="connsiteX66" fmla="*/ 619886 w 899963"/>
                  <a:gd name="connsiteY66" fmla="*/ 283286 h 1095182"/>
                  <a:gd name="connsiteX67" fmla="*/ 619886 w 899963"/>
                  <a:gd name="connsiteY67" fmla="*/ 354105 h 1095182"/>
                  <a:gd name="connsiteX68" fmla="*/ 449920 w 899963"/>
                  <a:gd name="connsiteY68" fmla="*/ 524071 h 1095182"/>
                  <a:gd name="connsiteX69" fmla="*/ 279955 w 899963"/>
                  <a:gd name="connsiteY69" fmla="*/ 354105 h 1095182"/>
                  <a:gd name="connsiteX70" fmla="*/ 449920 w 899963"/>
                  <a:gd name="connsiteY70" fmla="*/ 637381 h 1095182"/>
                  <a:gd name="connsiteX71" fmla="*/ 305676 w 899963"/>
                  <a:gd name="connsiteY71" fmla="*/ 609507 h 1095182"/>
                  <a:gd name="connsiteX72" fmla="*/ 315591 w 899963"/>
                  <a:gd name="connsiteY72" fmla="*/ 605456 h 1095182"/>
                  <a:gd name="connsiteX73" fmla="*/ 350774 w 899963"/>
                  <a:gd name="connsiteY73" fmla="*/ 553064 h 1095182"/>
                  <a:gd name="connsiteX74" fmla="*/ 350774 w 899963"/>
                  <a:gd name="connsiteY74" fmla="*/ 525487 h 1095182"/>
                  <a:gd name="connsiteX75" fmla="*/ 549067 w 899963"/>
                  <a:gd name="connsiteY75" fmla="*/ 525586 h 1095182"/>
                  <a:gd name="connsiteX76" fmla="*/ 549067 w 899963"/>
                  <a:gd name="connsiteY76" fmla="*/ 553064 h 1095182"/>
                  <a:gd name="connsiteX77" fmla="*/ 584207 w 899963"/>
                  <a:gd name="connsiteY77" fmla="*/ 605470 h 1095182"/>
                  <a:gd name="connsiteX78" fmla="*/ 594122 w 899963"/>
                  <a:gd name="connsiteY78" fmla="*/ 609535 h 1095182"/>
                  <a:gd name="connsiteX79" fmla="*/ 449920 w 899963"/>
                  <a:gd name="connsiteY79" fmla="*/ 637381 h 109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9963" h="1095182">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w="14089"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name="connsiteX0" fmla="*/ 722353 w 821499"/>
                  <a:gd name="connsiteY0" fmla="*/ 50140 h 453241"/>
                  <a:gd name="connsiteX1" fmla="*/ 671930 w 821499"/>
                  <a:gd name="connsiteY1" fmla="*/ 0 h 453241"/>
                  <a:gd name="connsiteX2" fmla="*/ 671845 w 821499"/>
                  <a:gd name="connsiteY2" fmla="*/ 0 h 453241"/>
                  <a:gd name="connsiteX3" fmla="*/ 149343 w 821499"/>
                  <a:gd name="connsiteY3" fmla="*/ 0 h 453241"/>
                  <a:gd name="connsiteX4" fmla="*/ 99146 w 821499"/>
                  <a:gd name="connsiteY4" fmla="*/ 50140 h 453241"/>
                  <a:gd name="connsiteX5" fmla="*/ 99146 w 821499"/>
                  <a:gd name="connsiteY5" fmla="*/ 370950 h 453241"/>
                  <a:gd name="connsiteX6" fmla="*/ 0 w 821499"/>
                  <a:gd name="connsiteY6" fmla="*/ 370950 h 453241"/>
                  <a:gd name="connsiteX7" fmla="*/ 0 w 821499"/>
                  <a:gd name="connsiteY7" fmla="*/ 403158 h 453241"/>
                  <a:gd name="connsiteX8" fmla="*/ 50196 w 821499"/>
                  <a:gd name="connsiteY8" fmla="*/ 453241 h 453241"/>
                  <a:gd name="connsiteX9" fmla="*/ 771473 w 821499"/>
                  <a:gd name="connsiteY9" fmla="*/ 453241 h 453241"/>
                  <a:gd name="connsiteX10" fmla="*/ 821499 w 821499"/>
                  <a:gd name="connsiteY10" fmla="*/ 403101 h 453241"/>
                  <a:gd name="connsiteX11" fmla="*/ 821499 w 821499"/>
                  <a:gd name="connsiteY11" fmla="*/ 370950 h 453241"/>
                  <a:gd name="connsiteX12" fmla="*/ 722353 w 821499"/>
                  <a:gd name="connsiteY12" fmla="*/ 370950 h 453241"/>
                  <a:gd name="connsiteX13" fmla="*/ 793172 w 821499"/>
                  <a:gd name="connsiteY13" fmla="*/ 399277 h 453241"/>
                  <a:gd name="connsiteX14" fmla="*/ 793172 w 821499"/>
                  <a:gd name="connsiteY14" fmla="*/ 403045 h 453241"/>
                  <a:gd name="connsiteX15" fmla="*/ 771416 w 821499"/>
                  <a:gd name="connsiteY15" fmla="*/ 424914 h 453241"/>
                  <a:gd name="connsiteX16" fmla="*/ 50253 w 821499"/>
                  <a:gd name="connsiteY16" fmla="*/ 424914 h 453241"/>
                  <a:gd name="connsiteX17" fmla="*/ 28328 w 821499"/>
                  <a:gd name="connsiteY17" fmla="*/ 403101 h 453241"/>
                  <a:gd name="connsiteX18" fmla="*/ 28328 w 821499"/>
                  <a:gd name="connsiteY18" fmla="*/ 399277 h 453241"/>
                  <a:gd name="connsiteX19" fmla="*/ 127474 w 821499"/>
                  <a:gd name="connsiteY19" fmla="*/ 399277 h 453241"/>
                  <a:gd name="connsiteX20" fmla="*/ 127474 w 821499"/>
                  <a:gd name="connsiteY20" fmla="*/ 50140 h 453241"/>
                  <a:gd name="connsiteX21" fmla="*/ 149343 w 821499"/>
                  <a:gd name="connsiteY21" fmla="*/ 28328 h 453241"/>
                  <a:gd name="connsiteX22" fmla="*/ 672270 w 821499"/>
                  <a:gd name="connsiteY22" fmla="*/ 28328 h 453241"/>
                  <a:gd name="connsiteX23" fmla="*/ 694025 w 821499"/>
                  <a:gd name="connsiteY23" fmla="*/ 50140 h 453241"/>
                  <a:gd name="connsiteX24" fmla="*/ 694025 w 821499"/>
                  <a:gd name="connsiteY24" fmla="*/ 399277 h 45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499" h="453241">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w="14089" cap="flat">
                <a:noFill/>
                <a:prstDash val="solid"/>
                <a:miter/>
              </a:ln>
            </p:spPr>
            <p:txBody>
              <a:bodyPr rtlCol="0" anchor="ctr"/>
              <a:lstStyle/>
              <a:p>
                <a:endParaRPr lang="en-GB"/>
              </a:p>
            </p:txBody>
          </p:sp>
        </p:grpSp>
        <p:pic>
          <p:nvPicPr>
            <p:cNvPr id="56" name="Picture 55" descr="Icon&#10;&#10;Description automatically generated">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name="connsiteX0" fmla="*/ 657097 w 908858"/>
                  <a:gd name="connsiteY0" fmla="*/ 620029 h 1081265"/>
                  <a:gd name="connsiteX1" fmla="*/ 820158 w 908858"/>
                  <a:gd name="connsiteY1" fmla="*/ 704179 h 1081265"/>
                  <a:gd name="connsiteX2" fmla="*/ 856438 w 908858"/>
                  <a:gd name="connsiteY2" fmla="*/ 776745 h 1081265"/>
                  <a:gd name="connsiteX3" fmla="*/ 880782 w 908858"/>
                  <a:gd name="connsiteY3" fmla="*/ 976314 h 1081265"/>
                  <a:gd name="connsiteX4" fmla="*/ 863606 w 908858"/>
                  <a:gd name="connsiteY4" fmla="*/ 1014957 h 1081265"/>
                  <a:gd name="connsiteX5" fmla="*/ 787234 w 908858"/>
                  <a:gd name="connsiteY5" fmla="*/ 1052009 h 1081265"/>
                  <a:gd name="connsiteX6" fmla="*/ 787234 w 908858"/>
                  <a:gd name="connsiteY6" fmla="*/ 1081243 h 1081265"/>
                  <a:gd name="connsiteX7" fmla="*/ 879083 w 908858"/>
                  <a:gd name="connsiteY7" fmla="*/ 1037961 h 1081265"/>
                  <a:gd name="connsiteX8" fmla="*/ 908321 w 908858"/>
                  <a:gd name="connsiteY8" fmla="*/ 973050 h 1081265"/>
                  <a:gd name="connsiteX9" fmla="*/ 884147 w 908858"/>
                  <a:gd name="connsiteY9" fmla="*/ 775454 h 1081265"/>
                  <a:gd name="connsiteX10" fmla="*/ 837489 w 908858"/>
                  <a:gd name="connsiteY10" fmla="*/ 682543 h 1081265"/>
                  <a:gd name="connsiteX11" fmla="*/ 664655 w 908858"/>
                  <a:gd name="connsiteY11" fmla="*/ 593316 h 1081265"/>
                  <a:gd name="connsiteX12" fmla="*/ 596411 w 908858"/>
                  <a:gd name="connsiteY12" fmla="*/ 565309 h 1081265"/>
                  <a:gd name="connsiteX13" fmla="*/ 579209 w 908858"/>
                  <a:gd name="connsiteY13" fmla="*/ 539653 h 1081265"/>
                  <a:gd name="connsiteX14" fmla="*/ 579209 w 908858"/>
                  <a:gd name="connsiteY14" fmla="*/ 498785 h 1081265"/>
                  <a:gd name="connsiteX15" fmla="*/ 662426 w 908858"/>
                  <a:gd name="connsiteY15" fmla="*/ 332783 h 1081265"/>
                  <a:gd name="connsiteX16" fmla="*/ 662426 w 908858"/>
                  <a:gd name="connsiteY16" fmla="*/ 292591 h 1081265"/>
                  <a:gd name="connsiteX17" fmla="*/ 685036 w 908858"/>
                  <a:gd name="connsiteY17" fmla="*/ 297322 h 1081265"/>
                  <a:gd name="connsiteX18" fmla="*/ 698901 w 908858"/>
                  <a:gd name="connsiteY18" fmla="*/ 283457 h 1081265"/>
                  <a:gd name="connsiteX19" fmla="*/ 698191 w 908858"/>
                  <a:gd name="connsiteY19" fmla="*/ 279077 h 1081265"/>
                  <a:gd name="connsiteX20" fmla="*/ 684150 w 908858"/>
                  <a:gd name="connsiteY20" fmla="*/ 236928 h 1081265"/>
                  <a:gd name="connsiteX21" fmla="*/ 669469 w 908858"/>
                  <a:gd name="connsiteY21" fmla="*/ 178226 h 1081265"/>
                  <a:gd name="connsiteX22" fmla="*/ 550176 w 908858"/>
                  <a:gd name="connsiteY22" fmla="*/ 24412 h 1081265"/>
                  <a:gd name="connsiteX23" fmla="*/ 519372 w 908858"/>
                  <a:gd name="connsiteY23" fmla="*/ 26680 h 1081265"/>
                  <a:gd name="connsiteX24" fmla="*/ 515188 w 908858"/>
                  <a:gd name="connsiteY24" fmla="*/ 20473 h 1081265"/>
                  <a:gd name="connsiteX25" fmla="*/ 490275 w 908858"/>
                  <a:gd name="connsiteY25" fmla="*/ 3534 h 1081265"/>
                  <a:gd name="connsiteX26" fmla="*/ 244197 w 908858"/>
                  <a:gd name="connsiteY26" fmla="*/ 159411 h 1081265"/>
                  <a:gd name="connsiteX27" fmla="*/ 235046 w 908858"/>
                  <a:gd name="connsiteY27" fmla="*/ 217643 h 1081265"/>
                  <a:gd name="connsiteX28" fmla="*/ 234917 w 908858"/>
                  <a:gd name="connsiteY28" fmla="*/ 238360 h 1081265"/>
                  <a:gd name="connsiteX29" fmla="*/ 223164 w 908858"/>
                  <a:gd name="connsiteY29" fmla="*/ 294733 h 1081265"/>
                  <a:gd name="connsiteX30" fmla="*/ 197342 w 908858"/>
                  <a:gd name="connsiteY30" fmla="*/ 355016 h 1081265"/>
                  <a:gd name="connsiteX31" fmla="*/ 204622 w 908858"/>
                  <a:gd name="connsiteY31" fmla="*/ 373222 h 1081265"/>
                  <a:gd name="connsiteX32" fmla="*/ 210084 w 908858"/>
                  <a:gd name="connsiteY32" fmla="*/ 374344 h 1081265"/>
                  <a:gd name="connsiteX33" fmla="*/ 213292 w 908858"/>
                  <a:gd name="connsiteY33" fmla="*/ 373965 h 1081265"/>
                  <a:gd name="connsiteX34" fmla="*/ 249019 w 908858"/>
                  <a:gd name="connsiteY34" fmla="*/ 364480 h 1081265"/>
                  <a:gd name="connsiteX35" fmla="*/ 329574 w 908858"/>
                  <a:gd name="connsiteY35" fmla="*/ 498705 h 1081265"/>
                  <a:gd name="connsiteX36" fmla="*/ 329574 w 908858"/>
                  <a:gd name="connsiteY36" fmla="*/ 539653 h 1081265"/>
                  <a:gd name="connsiteX37" fmla="*/ 312370 w 908858"/>
                  <a:gd name="connsiteY37" fmla="*/ 565303 h 1081265"/>
                  <a:gd name="connsiteX38" fmla="*/ 243666 w 908858"/>
                  <a:gd name="connsiteY38" fmla="*/ 593504 h 1081265"/>
                  <a:gd name="connsiteX39" fmla="*/ 71584 w 908858"/>
                  <a:gd name="connsiteY39" fmla="*/ 682354 h 1081265"/>
                  <a:gd name="connsiteX40" fmla="*/ 24688 w 908858"/>
                  <a:gd name="connsiteY40" fmla="*/ 775454 h 1081265"/>
                  <a:gd name="connsiteX41" fmla="*/ 526 w 908858"/>
                  <a:gd name="connsiteY41" fmla="*/ 973153 h 1081265"/>
                  <a:gd name="connsiteX42" fmla="*/ 29793 w 908858"/>
                  <a:gd name="connsiteY42" fmla="*/ 1037968 h 1081265"/>
                  <a:gd name="connsiteX43" fmla="*/ 121717 w 908858"/>
                  <a:gd name="connsiteY43" fmla="*/ 1081265 h 1081265"/>
                  <a:gd name="connsiteX44" fmla="*/ 121717 w 908858"/>
                  <a:gd name="connsiteY44" fmla="*/ 1052031 h 1081265"/>
                  <a:gd name="connsiteX45" fmla="*/ 45265 w 908858"/>
                  <a:gd name="connsiteY45" fmla="*/ 1014957 h 1081265"/>
                  <a:gd name="connsiteX46" fmla="*/ 28063 w 908858"/>
                  <a:gd name="connsiteY46" fmla="*/ 976412 h 1081265"/>
                  <a:gd name="connsiteX47" fmla="*/ 52292 w 908858"/>
                  <a:gd name="connsiteY47" fmla="*/ 778145 h 1081265"/>
                  <a:gd name="connsiteX48" fmla="*/ 52393 w 908858"/>
                  <a:gd name="connsiteY48" fmla="*/ 776759 h 1081265"/>
                  <a:gd name="connsiteX49" fmla="*/ 88903 w 908858"/>
                  <a:gd name="connsiteY49" fmla="*/ 704010 h 1081265"/>
                  <a:gd name="connsiteX50" fmla="*/ 251677 w 908858"/>
                  <a:gd name="connsiteY50" fmla="*/ 620065 h 1081265"/>
                  <a:gd name="connsiteX51" fmla="*/ 280516 w 908858"/>
                  <a:gd name="connsiteY51" fmla="*/ 609955 h 1081265"/>
                  <a:gd name="connsiteX52" fmla="*/ 454428 w 908858"/>
                  <a:gd name="connsiteY52" fmla="*/ 651688 h 1081265"/>
                  <a:gd name="connsiteX53" fmla="*/ 628307 w 908858"/>
                  <a:gd name="connsiteY53" fmla="*/ 609955 h 1081265"/>
                  <a:gd name="connsiteX54" fmla="*/ 248651 w 908858"/>
                  <a:gd name="connsiteY54" fmla="*/ 305663 h 1081265"/>
                  <a:gd name="connsiteX55" fmla="*/ 262655 w 908858"/>
                  <a:gd name="connsiteY55" fmla="*/ 238532 h 1081265"/>
                  <a:gd name="connsiteX56" fmla="*/ 262784 w 908858"/>
                  <a:gd name="connsiteY56" fmla="*/ 217822 h 1081265"/>
                  <a:gd name="connsiteX57" fmla="*/ 270562 w 908858"/>
                  <a:gd name="connsiteY57" fmla="*/ 168023 h 1081265"/>
                  <a:gd name="connsiteX58" fmla="*/ 452820 w 908858"/>
                  <a:gd name="connsiteY58" fmla="*/ 27723 h 1081265"/>
                  <a:gd name="connsiteX59" fmla="*/ 485166 w 908858"/>
                  <a:gd name="connsiteY59" fmla="*/ 30790 h 1081265"/>
                  <a:gd name="connsiteX60" fmla="*/ 492187 w 908858"/>
                  <a:gd name="connsiteY60" fmla="*/ 35956 h 1081265"/>
                  <a:gd name="connsiteX61" fmla="*/ 504556 w 908858"/>
                  <a:gd name="connsiteY61" fmla="*/ 54316 h 1081265"/>
                  <a:gd name="connsiteX62" fmla="*/ 523801 w 908858"/>
                  <a:gd name="connsiteY62" fmla="*/ 58072 h 1081265"/>
                  <a:gd name="connsiteX63" fmla="*/ 524426 w 908858"/>
                  <a:gd name="connsiteY63" fmla="*/ 57625 h 1081265"/>
                  <a:gd name="connsiteX64" fmla="*/ 535589 w 908858"/>
                  <a:gd name="connsiteY64" fmla="*/ 49184 h 1081265"/>
                  <a:gd name="connsiteX65" fmla="*/ 537194 w 908858"/>
                  <a:gd name="connsiteY65" fmla="*/ 48907 h 1081265"/>
                  <a:gd name="connsiteX66" fmla="*/ 642256 w 908858"/>
                  <a:gd name="connsiteY66" fmla="*/ 183568 h 1081265"/>
                  <a:gd name="connsiteX67" fmla="*/ 642263 w 908858"/>
                  <a:gd name="connsiteY67" fmla="*/ 183568 h 1081265"/>
                  <a:gd name="connsiteX68" fmla="*/ 657840 w 908858"/>
                  <a:gd name="connsiteY68" fmla="*/ 245696 h 1081265"/>
                  <a:gd name="connsiteX69" fmla="*/ 663514 w 908858"/>
                  <a:gd name="connsiteY69" fmla="*/ 262729 h 1081265"/>
                  <a:gd name="connsiteX70" fmla="*/ 581157 w 908858"/>
                  <a:gd name="connsiteY70" fmla="*/ 173440 h 1081265"/>
                  <a:gd name="connsiteX71" fmla="*/ 570115 w 908858"/>
                  <a:gd name="connsiteY71" fmla="*/ 166954 h 1081265"/>
                  <a:gd name="connsiteX72" fmla="*/ 558468 w 908858"/>
                  <a:gd name="connsiteY72" fmla="*/ 172289 h 1081265"/>
                  <a:gd name="connsiteX73" fmla="*/ 234035 w 908858"/>
                  <a:gd name="connsiteY73" fmla="*/ 339783 h 1081265"/>
                  <a:gd name="connsiteX74" fmla="*/ 275965 w 908858"/>
                  <a:gd name="connsiteY74" fmla="*/ 356501 h 1081265"/>
                  <a:gd name="connsiteX75" fmla="*/ 568056 w 908858"/>
                  <a:gd name="connsiteY75" fmla="*/ 203741 h 1081265"/>
                  <a:gd name="connsiteX76" fmla="*/ 634700 w 908858"/>
                  <a:gd name="connsiteY76" fmla="*/ 276670 h 1081265"/>
                  <a:gd name="connsiteX77" fmla="*/ 634700 w 908858"/>
                  <a:gd name="connsiteY77" fmla="*/ 332780 h 1081265"/>
                  <a:gd name="connsiteX78" fmla="*/ 454662 w 908858"/>
                  <a:gd name="connsiteY78" fmla="*/ 513030 h 1081265"/>
                  <a:gd name="connsiteX79" fmla="*/ 275965 w 908858"/>
                  <a:gd name="connsiteY79" fmla="*/ 356498 h 1081265"/>
                  <a:gd name="connsiteX80" fmla="*/ 454438 w 908858"/>
                  <a:gd name="connsiteY80" fmla="*/ 623944 h 1081265"/>
                  <a:gd name="connsiteX81" fmla="*/ 311330 w 908858"/>
                  <a:gd name="connsiteY81" fmla="*/ 595700 h 1081265"/>
                  <a:gd name="connsiteX82" fmla="*/ 322891 w 908858"/>
                  <a:gd name="connsiteY82" fmla="*/ 590954 h 1081265"/>
                  <a:gd name="connsiteX83" fmla="*/ 357296 w 908858"/>
                  <a:gd name="connsiteY83" fmla="*/ 539654 h 1081265"/>
                  <a:gd name="connsiteX84" fmla="*/ 357296 w 908858"/>
                  <a:gd name="connsiteY84" fmla="*/ 516389 h 1081265"/>
                  <a:gd name="connsiteX85" fmla="*/ 551479 w 908858"/>
                  <a:gd name="connsiteY85" fmla="*/ 516597 h 1081265"/>
                  <a:gd name="connsiteX86" fmla="*/ 551479 w 908858"/>
                  <a:gd name="connsiteY86" fmla="*/ 539656 h 1081265"/>
                  <a:gd name="connsiteX87" fmla="*/ 585878 w 908858"/>
                  <a:gd name="connsiteY87" fmla="*/ 590956 h 1081265"/>
                  <a:gd name="connsiteX88" fmla="*/ 597478 w 908858"/>
                  <a:gd name="connsiteY88" fmla="*/ 595718 h 1081265"/>
                  <a:gd name="connsiteX89" fmla="*/ 454438 w 908858"/>
                  <a:gd name="connsiteY89" fmla="*/ 623944 h 10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08858" h="1081265">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w="13791"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name="connsiteX0" fmla="*/ 707104 w 804158"/>
                  <a:gd name="connsiteY0" fmla="*/ 49082 h 443675"/>
                  <a:gd name="connsiteX1" fmla="*/ 657747 w 804158"/>
                  <a:gd name="connsiteY1" fmla="*/ 0 h 443675"/>
                  <a:gd name="connsiteX2" fmla="*/ 657610 w 804158"/>
                  <a:gd name="connsiteY2" fmla="*/ 0 h 443675"/>
                  <a:gd name="connsiteX3" fmla="*/ 146135 w 804158"/>
                  <a:gd name="connsiteY3" fmla="*/ 0 h 443675"/>
                  <a:gd name="connsiteX4" fmla="*/ 97054 w 804158"/>
                  <a:gd name="connsiteY4" fmla="*/ 49082 h 443675"/>
                  <a:gd name="connsiteX5" fmla="*/ 97054 w 804158"/>
                  <a:gd name="connsiteY5" fmla="*/ 363121 h 443675"/>
                  <a:gd name="connsiteX6" fmla="*/ 0 w 804158"/>
                  <a:gd name="connsiteY6" fmla="*/ 363121 h 443675"/>
                  <a:gd name="connsiteX7" fmla="*/ 0 w 804158"/>
                  <a:gd name="connsiteY7" fmla="*/ 394649 h 443675"/>
                  <a:gd name="connsiteX8" fmla="*/ 49080 w 804158"/>
                  <a:gd name="connsiteY8" fmla="*/ 443675 h 443675"/>
                  <a:gd name="connsiteX9" fmla="*/ 755131 w 804158"/>
                  <a:gd name="connsiteY9" fmla="*/ 443675 h 443675"/>
                  <a:gd name="connsiteX10" fmla="*/ 804158 w 804158"/>
                  <a:gd name="connsiteY10" fmla="*/ 394594 h 443675"/>
                  <a:gd name="connsiteX11" fmla="*/ 804158 w 804158"/>
                  <a:gd name="connsiteY11" fmla="*/ 363121 h 443675"/>
                  <a:gd name="connsiteX12" fmla="*/ 707104 w 804158"/>
                  <a:gd name="connsiteY12" fmla="*/ 363121 h 443675"/>
                  <a:gd name="connsiteX13" fmla="*/ 776429 w 804158"/>
                  <a:gd name="connsiteY13" fmla="*/ 390850 h 443675"/>
                  <a:gd name="connsiteX14" fmla="*/ 776429 w 804158"/>
                  <a:gd name="connsiteY14" fmla="*/ 394541 h 443675"/>
                  <a:gd name="connsiteX15" fmla="*/ 755077 w 804158"/>
                  <a:gd name="connsiteY15" fmla="*/ 415946 h 443675"/>
                  <a:gd name="connsiteX16" fmla="*/ 49134 w 804158"/>
                  <a:gd name="connsiteY16" fmla="*/ 415946 h 443675"/>
                  <a:gd name="connsiteX17" fmla="*/ 27727 w 804158"/>
                  <a:gd name="connsiteY17" fmla="*/ 394594 h 443675"/>
                  <a:gd name="connsiteX18" fmla="*/ 27727 w 804158"/>
                  <a:gd name="connsiteY18" fmla="*/ 390850 h 443675"/>
                  <a:gd name="connsiteX19" fmla="*/ 124781 w 804158"/>
                  <a:gd name="connsiteY19" fmla="*/ 390850 h 443675"/>
                  <a:gd name="connsiteX20" fmla="*/ 124781 w 804158"/>
                  <a:gd name="connsiteY20" fmla="*/ 49082 h 443675"/>
                  <a:gd name="connsiteX21" fmla="*/ 146133 w 804158"/>
                  <a:gd name="connsiteY21" fmla="*/ 27730 h 443675"/>
                  <a:gd name="connsiteX22" fmla="*/ 658023 w 804158"/>
                  <a:gd name="connsiteY22" fmla="*/ 27730 h 443675"/>
                  <a:gd name="connsiteX23" fmla="*/ 679375 w 804158"/>
                  <a:gd name="connsiteY23" fmla="*/ 49082 h 443675"/>
                  <a:gd name="connsiteX24" fmla="*/ 679375 w 804158"/>
                  <a:gd name="connsiteY24" fmla="*/ 390850 h 44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4158" h="443675">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w="13791" cap="flat">
                <a:noFill/>
                <a:prstDash val="solid"/>
                <a:miter/>
              </a:ln>
            </p:spPr>
            <p:txBody>
              <a:bodyPr rtlCol="0" anchor="ctr"/>
              <a:lstStyle/>
              <a:p>
                <a:endParaRPr lang="en-GB"/>
              </a:p>
            </p:txBody>
          </p:sp>
        </p:grpSp>
        <p:pic>
          <p:nvPicPr>
            <p:cNvPr id="57" name="Picture 56" descr="Icon&#10;&#10;Description automatically generated">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name="connsiteX0" fmla="*/ 657097 w 908858"/>
                  <a:gd name="connsiteY0" fmla="*/ 620029 h 1081265"/>
                  <a:gd name="connsiteX1" fmla="*/ 820158 w 908858"/>
                  <a:gd name="connsiteY1" fmla="*/ 704179 h 1081265"/>
                  <a:gd name="connsiteX2" fmla="*/ 856438 w 908858"/>
                  <a:gd name="connsiteY2" fmla="*/ 776745 h 1081265"/>
                  <a:gd name="connsiteX3" fmla="*/ 880782 w 908858"/>
                  <a:gd name="connsiteY3" fmla="*/ 976314 h 1081265"/>
                  <a:gd name="connsiteX4" fmla="*/ 863606 w 908858"/>
                  <a:gd name="connsiteY4" fmla="*/ 1014957 h 1081265"/>
                  <a:gd name="connsiteX5" fmla="*/ 787234 w 908858"/>
                  <a:gd name="connsiteY5" fmla="*/ 1052009 h 1081265"/>
                  <a:gd name="connsiteX6" fmla="*/ 787234 w 908858"/>
                  <a:gd name="connsiteY6" fmla="*/ 1081243 h 1081265"/>
                  <a:gd name="connsiteX7" fmla="*/ 879083 w 908858"/>
                  <a:gd name="connsiteY7" fmla="*/ 1037961 h 1081265"/>
                  <a:gd name="connsiteX8" fmla="*/ 908321 w 908858"/>
                  <a:gd name="connsiteY8" fmla="*/ 973050 h 1081265"/>
                  <a:gd name="connsiteX9" fmla="*/ 884147 w 908858"/>
                  <a:gd name="connsiteY9" fmla="*/ 775454 h 1081265"/>
                  <a:gd name="connsiteX10" fmla="*/ 837489 w 908858"/>
                  <a:gd name="connsiteY10" fmla="*/ 682543 h 1081265"/>
                  <a:gd name="connsiteX11" fmla="*/ 664655 w 908858"/>
                  <a:gd name="connsiteY11" fmla="*/ 593316 h 1081265"/>
                  <a:gd name="connsiteX12" fmla="*/ 596411 w 908858"/>
                  <a:gd name="connsiteY12" fmla="*/ 565309 h 1081265"/>
                  <a:gd name="connsiteX13" fmla="*/ 579209 w 908858"/>
                  <a:gd name="connsiteY13" fmla="*/ 539653 h 1081265"/>
                  <a:gd name="connsiteX14" fmla="*/ 579209 w 908858"/>
                  <a:gd name="connsiteY14" fmla="*/ 498785 h 1081265"/>
                  <a:gd name="connsiteX15" fmla="*/ 662426 w 908858"/>
                  <a:gd name="connsiteY15" fmla="*/ 332783 h 1081265"/>
                  <a:gd name="connsiteX16" fmla="*/ 662426 w 908858"/>
                  <a:gd name="connsiteY16" fmla="*/ 292591 h 1081265"/>
                  <a:gd name="connsiteX17" fmla="*/ 685036 w 908858"/>
                  <a:gd name="connsiteY17" fmla="*/ 297322 h 1081265"/>
                  <a:gd name="connsiteX18" fmla="*/ 698901 w 908858"/>
                  <a:gd name="connsiteY18" fmla="*/ 283457 h 1081265"/>
                  <a:gd name="connsiteX19" fmla="*/ 698191 w 908858"/>
                  <a:gd name="connsiteY19" fmla="*/ 279077 h 1081265"/>
                  <a:gd name="connsiteX20" fmla="*/ 684150 w 908858"/>
                  <a:gd name="connsiteY20" fmla="*/ 236928 h 1081265"/>
                  <a:gd name="connsiteX21" fmla="*/ 669469 w 908858"/>
                  <a:gd name="connsiteY21" fmla="*/ 178226 h 1081265"/>
                  <a:gd name="connsiteX22" fmla="*/ 550176 w 908858"/>
                  <a:gd name="connsiteY22" fmla="*/ 24412 h 1081265"/>
                  <a:gd name="connsiteX23" fmla="*/ 519372 w 908858"/>
                  <a:gd name="connsiteY23" fmla="*/ 26680 h 1081265"/>
                  <a:gd name="connsiteX24" fmla="*/ 515188 w 908858"/>
                  <a:gd name="connsiteY24" fmla="*/ 20473 h 1081265"/>
                  <a:gd name="connsiteX25" fmla="*/ 490275 w 908858"/>
                  <a:gd name="connsiteY25" fmla="*/ 3534 h 1081265"/>
                  <a:gd name="connsiteX26" fmla="*/ 244197 w 908858"/>
                  <a:gd name="connsiteY26" fmla="*/ 159411 h 1081265"/>
                  <a:gd name="connsiteX27" fmla="*/ 235046 w 908858"/>
                  <a:gd name="connsiteY27" fmla="*/ 217643 h 1081265"/>
                  <a:gd name="connsiteX28" fmla="*/ 234917 w 908858"/>
                  <a:gd name="connsiteY28" fmla="*/ 238360 h 1081265"/>
                  <a:gd name="connsiteX29" fmla="*/ 223164 w 908858"/>
                  <a:gd name="connsiteY29" fmla="*/ 294733 h 1081265"/>
                  <a:gd name="connsiteX30" fmla="*/ 197342 w 908858"/>
                  <a:gd name="connsiteY30" fmla="*/ 355016 h 1081265"/>
                  <a:gd name="connsiteX31" fmla="*/ 204622 w 908858"/>
                  <a:gd name="connsiteY31" fmla="*/ 373222 h 1081265"/>
                  <a:gd name="connsiteX32" fmla="*/ 210084 w 908858"/>
                  <a:gd name="connsiteY32" fmla="*/ 374344 h 1081265"/>
                  <a:gd name="connsiteX33" fmla="*/ 213292 w 908858"/>
                  <a:gd name="connsiteY33" fmla="*/ 373965 h 1081265"/>
                  <a:gd name="connsiteX34" fmla="*/ 249019 w 908858"/>
                  <a:gd name="connsiteY34" fmla="*/ 364480 h 1081265"/>
                  <a:gd name="connsiteX35" fmla="*/ 329574 w 908858"/>
                  <a:gd name="connsiteY35" fmla="*/ 498705 h 1081265"/>
                  <a:gd name="connsiteX36" fmla="*/ 329574 w 908858"/>
                  <a:gd name="connsiteY36" fmla="*/ 539653 h 1081265"/>
                  <a:gd name="connsiteX37" fmla="*/ 312370 w 908858"/>
                  <a:gd name="connsiteY37" fmla="*/ 565303 h 1081265"/>
                  <a:gd name="connsiteX38" fmla="*/ 243666 w 908858"/>
                  <a:gd name="connsiteY38" fmla="*/ 593504 h 1081265"/>
                  <a:gd name="connsiteX39" fmla="*/ 71584 w 908858"/>
                  <a:gd name="connsiteY39" fmla="*/ 682354 h 1081265"/>
                  <a:gd name="connsiteX40" fmla="*/ 24688 w 908858"/>
                  <a:gd name="connsiteY40" fmla="*/ 775454 h 1081265"/>
                  <a:gd name="connsiteX41" fmla="*/ 526 w 908858"/>
                  <a:gd name="connsiteY41" fmla="*/ 973153 h 1081265"/>
                  <a:gd name="connsiteX42" fmla="*/ 29793 w 908858"/>
                  <a:gd name="connsiteY42" fmla="*/ 1037968 h 1081265"/>
                  <a:gd name="connsiteX43" fmla="*/ 121717 w 908858"/>
                  <a:gd name="connsiteY43" fmla="*/ 1081265 h 1081265"/>
                  <a:gd name="connsiteX44" fmla="*/ 121717 w 908858"/>
                  <a:gd name="connsiteY44" fmla="*/ 1052031 h 1081265"/>
                  <a:gd name="connsiteX45" fmla="*/ 45265 w 908858"/>
                  <a:gd name="connsiteY45" fmla="*/ 1014957 h 1081265"/>
                  <a:gd name="connsiteX46" fmla="*/ 28063 w 908858"/>
                  <a:gd name="connsiteY46" fmla="*/ 976412 h 1081265"/>
                  <a:gd name="connsiteX47" fmla="*/ 52292 w 908858"/>
                  <a:gd name="connsiteY47" fmla="*/ 778145 h 1081265"/>
                  <a:gd name="connsiteX48" fmla="*/ 52393 w 908858"/>
                  <a:gd name="connsiteY48" fmla="*/ 776759 h 1081265"/>
                  <a:gd name="connsiteX49" fmla="*/ 88903 w 908858"/>
                  <a:gd name="connsiteY49" fmla="*/ 704010 h 1081265"/>
                  <a:gd name="connsiteX50" fmla="*/ 251677 w 908858"/>
                  <a:gd name="connsiteY50" fmla="*/ 620065 h 1081265"/>
                  <a:gd name="connsiteX51" fmla="*/ 280516 w 908858"/>
                  <a:gd name="connsiteY51" fmla="*/ 609955 h 1081265"/>
                  <a:gd name="connsiteX52" fmla="*/ 454428 w 908858"/>
                  <a:gd name="connsiteY52" fmla="*/ 651688 h 1081265"/>
                  <a:gd name="connsiteX53" fmla="*/ 628307 w 908858"/>
                  <a:gd name="connsiteY53" fmla="*/ 609955 h 1081265"/>
                  <a:gd name="connsiteX54" fmla="*/ 248651 w 908858"/>
                  <a:gd name="connsiteY54" fmla="*/ 305663 h 1081265"/>
                  <a:gd name="connsiteX55" fmla="*/ 262655 w 908858"/>
                  <a:gd name="connsiteY55" fmla="*/ 238532 h 1081265"/>
                  <a:gd name="connsiteX56" fmla="*/ 262784 w 908858"/>
                  <a:gd name="connsiteY56" fmla="*/ 217822 h 1081265"/>
                  <a:gd name="connsiteX57" fmla="*/ 270562 w 908858"/>
                  <a:gd name="connsiteY57" fmla="*/ 168023 h 1081265"/>
                  <a:gd name="connsiteX58" fmla="*/ 452820 w 908858"/>
                  <a:gd name="connsiteY58" fmla="*/ 27723 h 1081265"/>
                  <a:gd name="connsiteX59" fmla="*/ 485166 w 908858"/>
                  <a:gd name="connsiteY59" fmla="*/ 30790 h 1081265"/>
                  <a:gd name="connsiteX60" fmla="*/ 492187 w 908858"/>
                  <a:gd name="connsiteY60" fmla="*/ 35956 h 1081265"/>
                  <a:gd name="connsiteX61" fmla="*/ 504556 w 908858"/>
                  <a:gd name="connsiteY61" fmla="*/ 54316 h 1081265"/>
                  <a:gd name="connsiteX62" fmla="*/ 523801 w 908858"/>
                  <a:gd name="connsiteY62" fmla="*/ 58072 h 1081265"/>
                  <a:gd name="connsiteX63" fmla="*/ 524426 w 908858"/>
                  <a:gd name="connsiteY63" fmla="*/ 57625 h 1081265"/>
                  <a:gd name="connsiteX64" fmla="*/ 535589 w 908858"/>
                  <a:gd name="connsiteY64" fmla="*/ 49184 h 1081265"/>
                  <a:gd name="connsiteX65" fmla="*/ 537194 w 908858"/>
                  <a:gd name="connsiteY65" fmla="*/ 48907 h 1081265"/>
                  <a:gd name="connsiteX66" fmla="*/ 642256 w 908858"/>
                  <a:gd name="connsiteY66" fmla="*/ 183568 h 1081265"/>
                  <a:gd name="connsiteX67" fmla="*/ 642263 w 908858"/>
                  <a:gd name="connsiteY67" fmla="*/ 183568 h 1081265"/>
                  <a:gd name="connsiteX68" fmla="*/ 657840 w 908858"/>
                  <a:gd name="connsiteY68" fmla="*/ 245696 h 1081265"/>
                  <a:gd name="connsiteX69" fmla="*/ 663514 w 908858"/>
                  <a:gd name="connsiteY69" fmla="*/ 262729 h 1081265"/>
                  <a:gd name="connsiteX70" fmla="*/ 581157 w 908858"/>
                  <a:gd name="connsiteY70" fmla="*/ 173440 h 1081265"/>
                  <a:gd name="connsiteX71" fmla="*/ 570115 w 908858"/>
                  <a:gd name="connsiteY71" fmla="*/ 166954 h 1081265"/>
                  <a:gd name="connsiteX72" fmla="*/ 558468 w 908858"/>
                  <a:gd name="connsiteY72" fmla="*/ 172289 h 1081265"/>
                  <a:gd name="connsiteX73" fmla="*/ 234035 w 908858"/>
                  <a:gd name="connsiteY73" fmla="*/ 339783 h 1081265"/>
                  <a:gd name="connsiteX74" fmla="*/ 275965 w 908858"/>
                  <a:gd name="connsiteY74" fmla="*/ 356501 h 1081265"/>
                  <a:gd name="connsiteX75" fmla="*/ 568056 w 908858"/>
                  <a:gd name="connsiteY75" fmla="*/ 203741 h 1081265"/>
                  <a:gd name="connsiteX76" fmla="*/ 634700 w 908858"/>
                  <a:gd name="connsiteY76" fmla="*/ 276670 h 1081265"/>
                  <a:gd name="connsiteX77" fmla="*/ 634700 w 908858"/>
                  <a:gd name="connsiteY77" fmla="*/ 332780 h 1081265"/>
                  <a:gd name="connsiteX78" fmla="*/ 454662 w 908858"/>
                  <a:gd name="connsiteY78" fmla="*/ 513030 h 1081265"/>
                  <a:gd name="connsiteX79" fmla="*/ 275965 w 908858"/>
                  <a:gd name="connsiteY79" fmla="*/ 356498 h 1081265"/>
                  <a:gd name="connsiteX80" fmla="*/ 454438 w 908858"/>
                  <a:gd name="connsiteY80" fmla="*/ 623944 h 1081265"/>
                  <a:gd name="connsiteX81" fmla="*/ 311330 w 908858"/>
                  <a:gd name="connsiteY81" fmla="*/ 595700 h 1081265"/>
                  <a:gd name="connsiteX82" fmla="*/ 322891 w 908858"/>
                  <a:gd name="connsiteY82" fmla="*/ 590954 h 1081265"/>
                  <a:gd name="connsiteX83" fmla="*/ 357296 w 908858"/>
                  <a:gd name="connsiteY83" fmla="*/ 539654 h 1081265"/>
                  <a:gd name="connsiteX84" fmla="*/ 357296 w 908858"/>
                  <a:gd name="connsiteY84" fmla="*/ 516389 h 1081265"/>
                  <a:gd name="connsiteX85" fmla="*/ 551479 w 908858"/>
                  <a:gd name="connsiteY85" fmla="*/ 516597 h 1081265"/>
                  <a:gd name="connsiteX86" fmla="*/ 551479 w 908858"/>
                  <a:gd name="connsiteY86" fmla="*/ 539656 h 1081265"/>
                  <a:gd name="connsiteX87" fmla="*/ 585878 w 908858"/>
                  <a:gd name="connsiteY87" fmla="*/ 590956 h 1081265"/>
                  <a:gd name="connsiteX88" fmla="*/ 597478 w 908858"/>
                  <a:gd name="connsiteY88" fmla="*/ 595718 h 1081265"/>
                  <a:gd name="connsiteX89" fmla="*/ 454438 w 908858"/>
                  <a:gd name="connsiteY89" fmla="*/ 623944 h 10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08858" h="1081265">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w="13791" cap="flat">
                <a:no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name="connsiteX0" fmla="*/ 707104 w 804158"/>
                  <a:gd name="connsiteY0" fmla="*/ 49082 h 443675"/>
                  <a:gd name="connsiteX1" fmla="*/ 657747 w 804158"/>
                  <a:gd name="connsiteY1" fmla="*/ 0 h 443675"/>
                  <a:gd name="connsiteX2" fmla="*/ 657610 w 804158"/>
                  <a:gd name="connsiteY2" fmla="*/ 0 h 443675"/>
                  <a:gd name="connsiteX3" fmla="*/ 146135 w 804158"/>
                  <a:gd name="connsiteY3" fmla="*/ 0 h 443675"/>
                  <a:gd name="connsiteX4" fmla="*/ 97054 w 804158"/>
                  <a:gd name="connsiteY4" fmla="*/ 49082 h 443675"/>
                  <a:gd name="connsiteX5" fmla="*/ 97054 w 804158"/>
                  <a:gd name="connsiteY5" fmla="*/ 363121 h 443675"/>
                  <a:gd name="connsiteX6" fmla="*/ 0 w 804158"/>
                  <a:gd name="connsiteY6" fmla="*/ 363121 h 443675"/>
                  <a:gd name="connsiteX7" fmla="*/ 0 w 804158"/>
                  <a:gd name="connsiteY7" fmla="*/ 394649 h 443675"/>
                  <a:gd name="connsiteX8" fmla="*/ 49080 w 804158"/>
                  <a:gd name="connsiteY8" fmla="*/ 443675 h 443675"/>
                  <a:gd name="connsiteX9" fmla="*/ 755131 w 804158"/>
                  <a:gd name="connsiteY9" fmla="*/ 443675 h 443675"/>
                  <a:gd name="connsiteX10" fmla="*/ 804158 w 804158"/>
                  <a:gd name="connsiteY10" fmla="*/ 394594 h 443675"/>
                  <a:gd name="connsiteX11" fmla="*/ 804158 w 804158"/>
                  <a:gd name="connsiteY11" fmla="*/ 363121 h 443675"/>
                  <a:gd name="connsiteX12" fmla="*/ 707104 w 804158"/>
                  <a:gd name="connsiteY12" fmla="*/ 363121 h 443675"/>
                  <a:gd name="connsiteX13" fmla="*/ 776429 w 804158"/>
                  <a:gd name="connsiteY13" fmla="*/ 390850 h 443675"/>
                  <a:gd name="connsiteX14" fmla="*/ 776429 w 804158"/>
                  <a:gd name="connsiteY14" fmla="*/ 394541 h 443675"/>
                  <a:gd name="connsiteX15" fmla="*/ 755077 w 804158"/>
                  <a:gd name="connsiteY15" fmla="*/ 415946 h 443675"/>
                  <a:gd name="connsiteX16" fmla="*/ 49134 w 804158"/>
                  <a:gd name="connsiteY16" fmla="*/ 415946 h 443675"/>
                  <a:gd name="connsiteX17" fmla="*/ 27727 w 804158"/>
                  <a:gd name="connsiteY17" fmla="*/ 394594 h 443675"/>
                  <a:gd name="connsiteX18" fmla="*/ 27727 w 804158"/>
                  <a:gd name="connsiteY18" fmla="*/ 390850 h 443675"/>
                  <a:gd name="connsiteX19" fmla="*/ 124781 w 804158"/>
                  <a:gd name="connsiteY19" fmla="*/ 390850 h 443675"/>
                  <a:gd name="connsiteX20" fmla="*/ 124781 w 804158"/>
                  <a:gd name="connsiteY20" fmla="*/ 49082 h 443675"/>
                  <a:gd name="connsiteX21" fmla="*/ 146133 w 804158"/>
                  <a:gd name="connsiteY21" fmla="*/ 27730 h 443675"/>
                  <a:gd name="connsiteX22" fmla="*/ 658023 w 804158"/>
                  <a:gd name="connsiteY22" fmla="*/ 27730 h 443675"/>
                  <a:gd name="connsiteX23" fmla="*/ 679375 w 804158"/>
                  <a:gd name="connsiteY23" fmla="*/ 49082 h 443675"/>
                  <a:gd name="connsiteX24" fmla="*/ 679375 w 804158"/>
                  <a:gd name="connsiteY24" fmla="*/ 390850 h 44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04158" h="443675">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w="13791" cap="flat">
                <a:noFill/>
                <a:prstDash val="solid"/>
                <a:miter/>
              </a:ln>
            </p:spPr>
            <p:txBody>
              <a:bodyPr rtlCol="0" anchor="ctr"/>
              <a:lstStyle/>
              <a:p>
                <a:endParaRPr lang="en-GB"/>
              </a:p>
            </p:txBody>
          </p:sp>
        </p:grpSp>
        <p:pic>
          <p:nvPicPr>
            <p:cNvPr id="62" name="Picture 61" descr="Icon&#10;&#10;Description automatically generated">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id="66" name="Graphic 6" descr="Programmer female outline">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name="connsiteX0" fmla="*/ 627421 w 899963"/>
                  <a:gd name="connsiteY0" fmla="*/ 623217 h 1095182"/>
                  <a:gd name="connsiteX1" fmla="*/ 808958 w 899963"/>
                  <a:gd name="connsiteY1" fmla="*/ 719035 h 1095182"/>
                  <a:gd name="connsiteX2" fmla="*/ 846506 w 899963"/>
                  <a:gd name="connsiteY2" fmla="*/ 793508 h 1095182"/>
                  <a:gd name="connsiteX3" fmla="*/ 871392 w 899963"/>
                  <a:gd name="connsiteY3" fmla="*/ 992127 h 1095182"/>
                  <a:gd name="connsiteX4" fmla="*/ 854041 w 899963"/>
                  <a:gd name="connsiteY4" fmla="*/ 1031601 h 1095182"/>
                  <a:gd name="connsiteX5" fmla="*/ 789851 w 899963"/>
                  <a:gd name="connsiteY5" fmla="*/ 1064660 h 1095182"/>
                  <a:gd name="connsiteX6" fmla="*/ 789851 w 899963"/>
                  <a:gd name="connsiteY6" fmla="*/ 1095183 h 1095182"/>
                  <a:gd name="connsiteX7" fmla="*/ 869891 w 899963"/>
                  <a:gd name="connsiteY7" fmla="*/ 1055000 h 1095182"/>
                  <a:gd name="connsiteX8" fmla="*/ 899394 w 899963"/>
                  <a:gd name="connsiteY8" fmla="*/ 988714 h 1095182"/>
                  <a:gd name="connsiteX9" fmla="*/ 874834 w 899963"/>
                  <a:gd name="connsiteY9" fmla="*/ 792163 h 1095182"/>
                  <a:gd name="connsiteX10" fmla="*/ 827371 w 899963"/>
                  <a:gd name="connsiteY10" fmla="*/ 697435 h 1095182"/>
                  <a:gd name="connsiteX11" fmla="*/ 701951 w 899963"/>
                  <a:gd name="connsiteY11" fmla="*/ 622736 h 1095182"/>
                  <a:gd name="connsiteX12" fmla="*/ 704925 w 899963"/>
                  <a:gd name="connsiteY12" fmla="*/ 263726 h 1095182"/>
                  <a:gd name="connsiteX13" fmla="*/ 696512 w 899963"/>
                  <a:gd name="connsiteY13" fmla="*/ 192001 h 1095182"/>
                  <a:gd name="connsiteX14" fmla="*/ 561304 w 899963"/>
                  <a:gd name="connsiteY14" fmla="*/ 26525 h 1095182"/>
                  <a:gd name="connsiteX15" fmla="*/ 527708 w 899963"/>
                  <a:gd name="connsiteY15" fmla="*/ 29358 h 1095182"/>
                  <a:gd name="connsiteX16" fmla="*/ 526121 w 899963"/>
                  <a:gd name="connsiteY16" fmla="*/ 30491 h 1095182"/>
                  <a:gd name="connsiteX17" fmla="*/ 519847 w 899963"/>
                  <a:gd name="connsiteY17" fmla="*/ 21724 h 1095182"/>
                  <a:gd name="connsiteX18" fmla="*/ 491902 w 899963"/>
                  <a:gd name="connsiteY18" fmla="*/ 3792 h 1095182"/>
                  <a:gd name="connsiteX19" fmla="*/ 283368 w 899963"/>
                  <a:gd name="connsiteY19" fmla="*/ 61382 h 1095182"/>
                  <a:gd name="connsiteX20" fmla="*/ 195822 w 899963"/>
                  <a:gd name="connsiteY20" fmla="*/ 260157 h 1095182"/>
                  <a:gd name="connsiteX21" fmla="*/ 198088 w 899963"/>
                  <a:gd name="connsiteY21" fmla="*/ 622750 h 1095182"/>
                  <a:gd name="connsiteX22" fmla="*/ 72555 w 899963"/>
                  <a:gd name="connsiteY22" fmla="*/ 697506 h 1095182"/>
                  <a:gd name="connsiteX23" fmla="*/ 25078 w 899963"/>
                  <a:gd name="connsiteY23" fmla="*/ 792234 h 1095182"/>
                  <a:gd name="connsiteX24" fmla="*/ 546 w 899963"/>
                  <a:gd name="connsiteY24" fmla="*/ 988884 h 1095182"/>
                  <a:gd name="connsiteX25" fmla="*/ 30077 w 899963"/>
                  <a:gd name="connsiteY25" fmla="*/ 1054986 h 1095182"/>
                  <a:gd name="connsiteX26" fmla="*/ 109989 w 899963"/>
                  <a:gd name="connsiteY26" fmla="*/ 1095169 h 1095182"/>
                  <a:gd name="connsiteX27" fmla="*/ 109989 w 899963"/>
                  <a:gd name="connsiteY27" fmla="*/ 1064631 h 1095182"/>
                  <a:gd name="connsiteX28" fmla="*/ 45983 w 899963"/>
                  <a:gd name="connsiteY28" fmla="*/ 1031587 h 1095182"/>
                  <a:gd name="connsiteX29" fmla="*/ 28619 w 899963"/>
                  <a:gd name="connsiteY29" fmla="*/ 992269 h 1095182"/>
                  <a:gd name="connsiteX30" fmla="*/ 53334 w 899963"/>
                  <a:gd name="connsiteY30" fmla="*/ 794967 h 1095182"/>
                  <a:gd name="connsiteX31" fmla="*/ 53448 w 899963"/>
                  <a:gd name="connsiteY31" fmla="*/ 793551 h 1095182"/>
                  <a:gd name="connsiteX32" fmla="*/ 90939 w 899963"/>
                  <a:gd name="connsiteY32" fmla="*/ 719078 h 1095182"/>
                  <a:gd name="connsiteX33" fmla="*/ 272420 w 899963"/>
                  <a:gd name="connsiteY33" fmla="*/ 623217 h 1095182"/>
                  <a:gd name="connsiteX34" fmla="*/ 449920 w 899963"/>
                  <a:gd name="connsiteY34" fmla="*/ 665709 h 1095182"/>
                  <a:gd name="connsiteX35" fmla="*/ 627421 w 899963"/>
                  <a:gd name="connsiteY35" fmla="*/ 623217 h 1095182"/>
                  <a:gd name="connsiteX36" fmla="*/ 260692 w 899963"/>
                  <a:gd name="connsiteY36" fmla="*/ 597453 h 1095182"/>
                  <a:gd name="connsiteX37" fmla="*/ 226345 w 899963"/>
                  <a:gd name="connsiteY37" fmla="*/ 610725 h 1095182"/>
                  <a:gd name="connsiteX38" fmla="*/ 224150 w 899963"/>
                  <a:gd name="connsiteY38" fmla="*/ 259973 h 1095182"/>
                  <a:gd name="connsiteX39" fmla="*/ 301739 w 899963"/>
                  <a:gd name="connsiteY39" fmla="*/ 82926 h 1095182"/>
                  <a:gd name="connsiteX40" fmla="*/ 486916 w 899963"/>
                  <a:gd name="connsiteY40" fmla="*/ 31723 h 1095182"/>
                  <a:gd name="connsiteX41" fmla="*/ 496746 w 899963"/>
                  <a:gd name="connsiteY41" fmla="*/ 38239 h 1095182"/>
                  <a:gd name="connsiteX42" fmla="*/ 511235 w 899963"/>
                  <a:gd name="connsiteY42" fmla="*/ 58493 h 1095182"/>
                  <a:gd name="connsiteX43" fmla="*/ 530965 w 899963"/>
                  <a:gd name="connsiteY43" fmla="*/ 61793 h 1095182"/>
                  <a:gd name="connsiteX44" fmla="*/ 544067 w 899963"/>
                  <a:gd name="connsiteY44" fmla="*/ 52459 h 1095182"/>
                  <a:gd name="connsiteX45" fmla="*/ 548599 w 899963"/>
                  <a:gd name="connsiteY45" fmla="*/ 51893 h 1095182"/>
                  <a:gd name="connsiteX46" fmla="*/ 669105 w 899963"/>
                  <a:gd name="connsiteY46" fmla="*/ 199479 h 1095182"/>
                  <a:gd name="connsiteX47" fmla="*/ 676541 w 899963"/>
                  <a:gd name="connsiteY47" fmla="*/ 263599 h 1095182"/>
                  <a:gd name="connsiteX48" fmla="*/ 673708 w 899963"/>
                  <a:gd name="connsiteY48" fmla="*/ 610796 h 1095182"/>
                  <a:gd name="connsiteX49" fmla="*/ 640338 w 899963"/>
                  <a:gd name="connsiteY49" fmla="*/ 597878 h 1095182"/>
                  <a:gd name="connsiteX50" fmla="*/ 595014 w 899963"/>
                  <a:gd name="connsiteY50" fmla="*/ 579281 h 1095182"/>
                  <a:gd name="connsiteX51" fmla="*/ 577394 w 899963"/>
                  <a:gd name="connsiteY51" fmla="*/ 553078 h 1095182"/>
                  <a:gd name="connsiteX52" fmla="*/ 577394 w 899963"/>
                  <a:gd name="connsiteY52" fmla="*/ 505799 h 1095182"/>
                  <a:gd name="connsiteX53" fmla="*/ 648213 w 899963"/>
                  <a:gd name="connsiteY53" fmla="*/ 354105 h 1095182"/>
                  <a:gd name="connsiteX54" fmla="*/ 648213 w 899963"/>
                  <a:gd name="connsiteY54" fmla="*/ 283286 h 1095182"/>
                  <a:gd name="connsiteX55" fmla="*/ 605722 w 899963"/>
                  <a:gd name="connsiteY55" fmla="*/ 240795 h 1095182"/>
                  <a:gd name="connsiteX56" fmla="*/ 294119 w 899963"/>
                  <a:gd name="connsiteY56" fmla="*/ 240795 h 1095182"/>
                  <a:gd name="connsiteX57" fmla="*/ 251627 w 899963"/>
                  <a:gd name="connsiteY57" fmla="*/ 283286 h 1095182"/>
                  <a:gd name="connsiteX58" fmla="*/ 251627 w 899963"/>
                  <a:gd name="connsiteY58" fmla="*/ 354105 h 1095182"/>
                  <a:gd name="connsiteX59" fmla="*/ 322333 w 899963"/>
                  <a:gd name="connsiteY59" fmla="*/ 505658 h 1095182"/>
                  <a:gd name="connsiteX60" fmla="*/ 322333 w 899963"/>
                  <a:gd name="connsiteY60" fmla="*/ 553021 h 1095182"/>
                  <a:gd name="connsiteX61" fmla="*/ 304798 w 899963"/>
                  <a:gd name="connsiteY61" fmla="*/ 579309 h 1095182"/>
                  <a:gd name="connsiteX62" fmla="*/ 279955 w 899963"/>
                  <a:gd name="connsiteY62" fmla="*/ 354105 h 1095182"/>
                  <a:gd name="connsiteX63" fmla="*/ 279955 w 899963"/>
                  <a:gd name="connsiteY63" fmla="*/ 283286 h 1095182"/>
                  <a:gd name="connsiteX64" fmla="*/ 294119 w 899963"/>
                  <a:gd name="connsiteY64" fmla="*/ 269123 h 1095182"/>
                  <a:gd name="connsiteX65" fmla="*/ 605722 w 899963"/>
                  <a:gd name="connsiteY65" fmla="*/ 269123 h 1095182"/>
                  <a:gd name="connsiteX66" fmla="*/ 619886 w 899963"/>
                  <a:gd name="connsiteY66" fmla="*/ 283286 h 1095182"/>
                  <a:gd name="connsiteX67" fmla="*/ 619886 w 899963"/>
                  <a:gd name="connsiteY67" fmla="*/ 354105 h 1095182"/>
                  <a:gd name="connsiteX68" fmla="*/ 449920 w 899963"/>
                  <a:gd name="connsiteY68" fmla="*/ 524071 h 1095182"/>
                  <a:gd name="connsiteX69" fmla="*/ 279955 w 899963"/>
                  <a:gd name="connsiteY69" fmla="*/ 354105 h 1095182"/>
                  <a:gd name="connsiteX70" fmla="*/ 449920 w 899963"/>
                  <a:gd name="connsiteY70" fmla="*/ 637381 h 1095182"/>
                  <a:gd name="connsiteX71" fmla="*/ 305676 w 899963"/>
                  <a:gd name="connsiteY71" fmla="*/ 609507 h 1095182"/>
                  <a:gd name="connsiteX72" fmla="*/ 315591 w 899963"/>
                  <a:gd name="connsiteY72" fmla="*/ 605456 h 1095182"/>
                  <a:gd name="connsiteX73" fmla="*/ 350774 w 899963"/>
                  <a:gd name="connsiteY73" fmla="*/ 553064 h 1095182"/>
                  <a:gd name="connsiteX74" fmla="*/ 350774 w 899963"/>
                  <a:gd name="connsiteY74" fmla="*/ 525487 h 1095182"/>
                  <a:gd name="connsiteX75" fmla="*/ 549067 w 899963"/>
                  <a:gd name="connsiteY75" fmla="*/ 525586 h 1095182"/>
                  <a:gd name="connsiteX76" fmla="*/ 549067 w 899963"/>
                  <a:gd name="connsiteY76" fmla="*/ 553064 h 1095182"/>
                  <a:gd name="connsiteX77" fmla="*/ 584207 w 899963"/>
                  <a:gd name="connsiteY77" fmla="*/ 605470 h 1095182"/>
                  <a:gd name="connsiteX78" fmla="*/ 594122 w 899963"/>
                  <a:gd name="connsiteY78" fmla="*/ 609535 h 1095182"/>
                  <a:gd name="connsiteX79" fmla="*/ 449920 w 899963"/>
                  <a:gd name="connsiteY79" fmla="*/ 637381 h 109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99963" h="1095182">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w="14089" cap="flat">
                <a:no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name="connsiteX0" fmla="*/ 722353 w 821499"/>
                  <a:gd name="connsiteY0" fmla="*/ 50140 h 453241"/>
                  <a:gd name="connsiteX1" fmla="*/ 671930 w 821499"/>
                  <a:gd name="connsiteY1" fmla="*/ 0 h 453241"/>
                  <a:gd name="connsiteX2" fmla="*/ 671845 w 821499"/>
                  <a:gd name="connsiteY2" fmla="*/ 0 h 453241"/>
                  <a:gd name="connsiteX3" fmla="*/ 149343 w 821499"/>
                  <a:gd name="connsiteY3" fmla="*/ 0 h 453241"/>
                  <a:gd name="connsiteX4" fmla="*/ 99146 w 821499"/>
                  <a:gd name="connsiteY4" fmla="*/ 50140 h 453241"/>
                  <a:gd name="connsiteX5" fmla="*/ 99146 w 821499"/>
                  <a:gd name="connsiteY5" fmla="*/ 370950 h 453241"/>
                  <a:gd name="connsiteX6" fmla="*/ 0 w 821499"/>
                  <a:gd name="connsiteY6" fmla="*/ 370950 h 453241"/>
                  <a:gd name="connsiteX7" fmla="*/ 0 w 821499"/>
                  <a:gd name="connsiteY7" fmla="*/ 403158 h 453241"/>
                  <a:gd name="connsiteX8" fmla="*/ 50196 w 821499"/>
                  <a:gd name="connsiteY8" fmla="*/ 453241 h 453241"/>
                  <a:gd name="connsiteX9" fmla="*/ 771473 w 821499"/>
                  <a:gd name="connsiteY9" fmla="*/ 453241 h 453241"/>
                  <a:gd name="connsiteX10" fmla="*/ 821499 w 821499"/>
                  <a:gd name="connsiteY10" fmla="*/ 403101 h 453241"/>
                  <a:gd name="connsiteX11" fmla="*/ 821499 w 821499"/>
                  <a:gd name="connsiteY11" fmla="*/ 370950 h 453241"/>
                  <a:gd name="connsiteX12" fmla="*/ 722353 w 821499"/>
                  <a:gd name="connsiteY12" fmla="*/ 370950 h 453241"/>
                  <a:gd name="connsiteX13" fmla="*/ 793172 w 821499"/>
                  <a:gd name="connsiteY13" fmla="*/ 399277 h 453241"/>
                  <a:gd name="connsiteX14" fmla="*/ 793172 w 821499"/>
                  <a:gd name="connsiteY14" fmla="*/ 403045 h 453241"/>
                  <a:gd name="connsiteX15" fmla="*/ 771416 w 821499"/>
                  <a:gd name="connsiteY15" fmla="*/ 424914 h 453241"/>
                  <a:gd name="connsiteX16" fmla="*/ 50253 w 821499"/>
                  <a:gd name="connsiteY16" fmla="*/ 424914 h 453241"/>
                  <a:gd name="connsiteX17" fmla="*/ 28328 w 821499"/>
                  <a:gd name="connsiteY17" fmla="*/ 403101 h 453241"/>
                  <a:gd name="connsiteX18" fmla="*/ 28328 w 821499"/>
                  <a:gd name="connsiteY18" fmla="*/ 399277 h 453241"/>
                  <a:gd name="connsiteX19" fmla="*/ 127474 w 821499"/>
                  <a:gd name="connsiteY19" fmla="*/ 399277 h 453241"/>
                  <a:gd name="connsiteX20" fmla="*/ 127474 w 821499"/>
                  <a:gd name="connsiteY20" fmla="*/ 50140 h 453241"/>
                  <a:gd name="connsiteX21" fmla="*/ 149343 w 821499"/>
                  <a:gd name="connsiteY21" fmla="*/ 28328 h 453241"/>
                  <a:gd name="connsiteX22" fmla="*/ 672270 w 821499"/>
                  <a:gd name="connsiteY22" fmla="*/ 28328 h 453241"/>
                  <a:gd name="connsiteX23" fmla="*/ 694025 w 821499"/>
                  <a:gd name="connsiteY23" fmla="*/ 50140 h 453241"/>
                  <a:gd name="connsiteX24" fmla="*/ 694025 w 821499"/>
                  <a:gd name="connsiteY24" fmla="*/ 399277 h 45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1499" h="453241">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w="14089" cap="flat">
                <a:noFill/>
                <a:prstDash val="solid"/>
                <a:miter/>
              </a:ln>
            </p:spPr>
            <p:txBody>
              <a:bodyPr rtlCol="0" anchor="ctr"/>
              <a:lstStyle/>
              <a:p>
                <a:endParaRPr lang="en-GB"/>
              </a:p>
            </p:txBody>
          </p:sp>
        </p:grpSp>
        <p:pic>
          <p:nvPicPr>
            <p:cNvPr id="67" name="Picture 66" descr="Icon&#10;&#10;Description automatically generated">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name="connsiteX0" fmla="*/ 0 w 1079210"/>
                <a:gd name="connsiteY0" fmla="*/ 827890 h 827890"/>
                <a:gd name="connsiteX1" fmla="*/ 1079210 w 1079210"/>
                <a:gd name="connsiteY1" fmla="*/ 827890 h 827890"/>
                <a:gd name="connsiteX2" fmla="*/ 1079210 w 1079210"/>
                <a:gd name="connsiteY2" fmla="*/ 0 h 827890"/>
                <a:gd name="connsiteX3" fmla="*/ 0 w 1079210"/>
                <a:gd name="connsiteY3" fmla="*/ 0 h 827890"/>
                <a:gd name="connsiteX4" fmla="*/ 26938 w 1079210"/>
                <a:gd name="connsiteY4" fmla="*/ 213563 h 827890"/>
                <a:gd name="connsiteX5" fmla="*/ 1052273 w 1079210"/>
                <a:gd name="connsiteY5" fmla="*/ 213563 h 827890"/>
                <a:gd name="connsiteX6" fmla="*/ 1052273 w 1079210"/>
                <a:gd name="connsiteY6" fmla="*/ 801195 h 827890"/>
                <a:gd name="connsiteX7" fmla="*/ 26938 w 1079210"/>
                <a:gd name="connsiteY7" fmla="*/ 801195 h 827890"/>
                <a:gd name="connsiteX8" fmla="*/ 26938 w 1079210"/>
                <a:gd name="connsiteY8" fmla="*/ 26695 h 827890"/>
                <a:gd name="connsiteX9" fmla="*/ 1052273 w 1079210"/>
                <a:gd name="connsiteY9" fmla="*/ 26695 h 827890"/>
                <a:gd name="connsiteX10" fmla="*/ 1052273 w 1079210"/>
                <a:gd name="connsiteY10" fmla="*/ 186868 h 827890"/>
                <a:gd name="connsiteX11" fmla="*/ 26938 w 1079210"/>
                <a:gd name="connsiteY11" fmla="*/ 186868 h 82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210" h="82789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w="13395" cap="flat">
              <a:noFill/>
              <a:prstDash val="solid"/>
              <a:miter/>
            </a:ln>
          </p:spPr>
          <p:txBody>
            <a:bodyPr rtlCol="0" anchor="ctr"/>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name="connsiteX0" fmla="*/ 1246828 w 1246827"/>
                <a:gd name="connsiteY0" fmla="*/ 598795 h 1197430"/>
                <a:gd name="connsiteX1" fmla="*/ 648033 w 1246827"/>
                <a:gd name="connsiteY1" fmla="*/ 0 h 1197430"/>
                <a:gd name="connsiteX2" fmla="*/ 49079 w 1246827"/>
                <a:gd name="connsiteY2" fmla="*/ 598795 h 1197430"/>
                <a:gd name="connsiteX3" fmla="*/ 131195 w 1246827"/>
                <a:gd name="connsiteY3" fmla="*/ 901686 h 1197430"/>
                <a:gd name="connsiteX4" fmla="*/ 0 w 1246827"/>
                <a:gd name="connsiteY4" fmla="*/ 1123256 h 1197430"/>
                <a:gd name="connsiteX5" fmla="*/ 253813 w 1246827"/>
                <a:gd name="connsiteY5" fmla="*/ 1056229 h 1197430"/>
                <a:gd name="connsiteX6" fmla="*/ 648191 w 1246827"/>
                <a:gd name="connsiteY6" fmla="*/ 1197431 h 1197430"/>
                <a:gd name="connsiteX7" fmla="*/ 1246828 w 1246827"/>
                <a:gd name="connsiteY7" fmla="*/ 598795 h 1197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827" h="1197430">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w="68263" cap="rnd">
              <a:solidFill>
                <a:schemeClr val="tx2"/>
              </a:solidFill>
              <a:prstDash val="solid"/>
              <a:round/>
            </a:ln>
          </p:spPr>
          <p:txBody>
            <a:bodyPr rtlCol="0" anchor="ctr"/>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name="connsiteX0" fmla="*/ 210134 w 380719"/>
                <a:gd name="connsiteY0" fmla="*/ 421698 h 597524"/>
                <a:gd name="connsiteX1" fmla="*/ 177415 w 380719"/>
                <a:gd name="connsiteY1" fmla="*/ 450764 h 597524"/>
                <a:gd name="connsiteX2" fmla="*/ 143107 w 380719"/>
                <a:gd name="connsiteY2" fmla="*/ 421698 h 597524"/>
                <a:gd name="connsiteX3" fmla="*/ 143107 w 380719"/>
                <a:gd name="connsiteY3" fmla="*/ 400891 h 597524"/>
                <a:gd name="connsiteX4" fmla="*/ 170744 w 380719"/>
                <a:gd name="connsiteY4" fmla="*/ 304003 h 597524"/>
                <a:gd name="connsiteX5" fmla="*/ 237771 w 380719"/>
                <a:gd name="connsiteY5" fmla="*/ 247301 h 597524"/>
                <a:gd name="connsiteX6" fmla="*/ 309245 w 380719"/>
                <a:gd name="connsiteY6" fmla="*/ 151208 h 597524"/>
                <a:gd name="connsiteX7" fmla="*/ 195998 w 380719"/>
                <a:gd name="connsiteY7" fmla="*/ 60991 h 597524"/>
                <a:gd name="connsiteX8" fmla="*/ 72268 w 380719"/>
                <a:gd name="connsiteY8" fmla="*/ 146760 h 597524"/>
                <a:gd name="connsiteX9" fmla="*/ 40979 w 380719"/>
                <a:gd name="connsiteY9" fmla="*/ 171379 h 597524"/>
                <a:gd name="connsiteX10" fmla="*/ 27637 w 380719"/>
                <a:gd name="connsiteY10" fmla="*/ 169950 h 597524"/>
                <a:gd name="connsiteX11" fmla="*/ 0 w 380719"/>
                <a:gd name="connsiteY11" fmla="*/ 140884 h 597524"/>
                <a:gd name="connsiteX12" fmla="*/ 2224 w 380719"/>
                <a:gd name="connsiteY12" fmla="*/ 128177 h 597524"/>
                <a:gd name="connsiteX13" fmla="*/ 58132 w 380719"/>
                <a:gd name="connsiteY13" fmla="*/ 43202 h 597524"/>
                <a:gd name="connsiteX14" fmla="*/ 199651 w 380719"/>
                <a:gd name="connsiteY14" fmla="*/ 0 h 597524"/>
                <a:gd name="connsiteX15" fmla="*/ 380719 w 380719"/>
                <a:gd name="connsiteY15" fmla="*/ 148349 h 597524"/>
                <a:gd name="connsiteX16" fmla="*/ 292727 w 380719"/>
                <a:gd name="connsiteY16" fmla="*/ 284785 h 597524"/>
                <a:gd name="connsiteX17" fmla="*/ 209975 w 380719"/>
                <a:gd name="connsiteY17" fmla="*/ 401844 h 597524"/>
                <a:gd name="connsiteX18" fmla="*/ 209975 w 380719"/>
                <a:gd name="connsiteY18" fmla="*/ 421698 h 597524"/>
                <a:gd name="connsiteX19" fmla="*/ 227288 w 380719"/>
                <a:gd name="connsiteY19" fmla="*/ 546063 h 597524"/>
                <a:gd name="connsiteX20" fmla="*/ 175827 w 380719"/>
                <a:gd name="connsiteY20" fmla="*/ 597524 h 597524"/>
                <a:gd name="connsiteX21" fmla="*/ 124365 w 380719"/>
                <a:gd name="connsiteY21" fmla="*/ 546063 h 597524"/>
                <a:gd name="connsiteX22" fmla="*/ 175827 w 380719"/>
                <a:gd name="connsiteY22" fmla="*/ 494601 h 597524"/>
                <a:gd name="connsiteX23" fmla="*/ 227288 w 380719"/>
                <a:gd name="connsiteY23" fmla="*/ 546063 h 59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0719" h="597524">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w="1588" cap="flat">
              <a:solidFill>
                <a:schemeClr val="accent1"/>
              </a:solidFill>
              <a:prstDash val="solid"/>
              <a:miter/>
            </a:ln>
          </p:spPr>
          <p:txBody>
            <a:bodyPr rtlCol="0" anchor="ctr"/>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wrap="square" rtlCol="0">
            <a:spAutoFit/>
          </a:bodyPr>
          <a:lstStyle/>
          <a:p>
            <a:pPr algn="ctr">
              <a:buClr>
                <a:srgbClr val="008CCF"/>
              </a:buClr>
            </a:pPr>
            <a:r>
              <a:rPr lang="es-ES" sz="2400"/>
              <a:t>Application functionality</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wrap="square" rtlCol="0">
            <a:spAutoFit/>
          </a:bodyPr>
          <a:lstStyle/>
          <a:p>
            <a:pPr algn="ctr">
              <a:buClr>
                <a:srgbClr val="008CCF"/>
              </a:buClr>
            </a:pPr>
            <a:r>
              <a:rPr lang="es-ES" sz="2400"/>
              <a:t>Implementation guidelines</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wrap="square" rtlCol="0">
            <a:spAutoFit/>
          </a:bodyPr>
          <a:lstStyle/>
          <a:p>
            <a:pPr algn="ctr">
              <a:buClr>
                <a:srgbClr val="008CCF"/>
              </a:buClr>
            </a:pPr>
            <a:r>
              <a:rPr lang="es-ES" sz="2400"/>
              <a:t>Expert advice</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spd="slow" p14:dur="2000" advTm="31221"/>
    </mc:Choice>
    <mc:Fallback>
      <p:transition spd="slow" advTm="312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250" fill="hold"/>
                                        <p:tgtEl>
                                          <p:spTgt spid="8"/>
                                        </p:tgtEl>
                                        <p:attrNameLst>
                                          <p:attrName>ppt_w</p:attrName>
                                        </p:attrNameLst>
                                      </p:cBhvr>
                                      <p:tavLst>
                                        <p:tav tm="0">
                                          <p:val>
                                            <p:fltVal val="0"/>
                                          </p:val>
                                        </p:tav>
                                        <p:tav tm="100000">
                                          <p:val>
                                            <p:strVal val="#ppt_w"/>
                                          </p:val>
                                        </p:tav>
                                      </p:tavLst>
                                    </p:anim>
                                    <p:anim calcmode="lin" valueType="num">
                                      <p:cBhvr>
                                        <p:cTn id="33" dur="250" fill="hold"/>
                                        <p:tgtEl>
                                          <p:spTgt spid="8"/>
                                        </p:tgtEl>
                                        <p:attrNameLst>
                                          <p:attrName>ppt_h</p:attrName>
                                        </p:attrNameLst>
                                      </p:cBhvr>
                                      <p:tavLst>
                                        <p:tav tm="0">
                                          <p:val>
                                            <p:fltVal val="0"/>
                                          </p:val>
                                        </p:tav>
                                        <p:tav tm="100000">
                                          <p:val>
                                            <p:strVal val="#ppt_h"/>
                                          </p:val>
                                        </p:tav>
                                      </p:tavLst>
                                    </p:anim>
                                    <p:animEffect transition="in" filter="fade">
                                      <p:cBhvr>
                                        <p:cTn id="34" dur="25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250"/>
                                        <p:tgtEl>
                                          <p:spTgt spid="58"/>
                                        </p:tgtEl>
                                      </p:cBhvr>
                                    </p:animEffect>
                                  </p:childTnLst>
                                </p:cTn>
                              </p:par>
                              <p:par>
                                <p:cTn id="48" presetID="10" presetClass="entr" presetSubtype="0" fill="hold"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250"/>
                                        <p:tgtEl>
                                          <p:spTgt spid="59"/>
                                        </p:tgtEl>
                                      </p:cBhvr>
                                    </p:animEffect>
                                  </p:childTnLst>
                                </p:cTn>
                              </p:par>
                              <p:par>
                                <p:cTn id="51" presetID="10"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250"/>
                                        <p:tgtEl>
                                          <p:spTgt spid="60"/>
                                        </p:tgtEl>
                                      </p:cBhvr>
                                    </p:animEffect>
                                  </p:childTnLst>
                                </p:cTn>
                              </p:par>
                              <p:par>
                                <p:cTn id="54" presetID="10" presetClass="entr" presetSubtype="0"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250"/>
                                        <p:tgtEl>
                                          <p:spTgt spid="6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500"/>
                                        <p:tgtEl>
                                          <p:spTgt spid="71"/>
                                        </p:tgtEl>
                                      </p:cBhvr>
                                    </p:animEffect>
                                  </p:childTnLst>
                                </p:cTn>
                              </p:par>
                            </p:childTnLst>
                          </p:cTn>
                        </p:par>
                      </p:childTnLst>
                    </p:cTn>
                  </p:par>
                  <p:par>
                    <p:cTn id="60" fill="hold">
                      <p:stCondLst>
                        <p:cond delay="indefinite"/>
                      </p:stCondLst>
                      <p:childTnLst>
                        <p:par>
                          <p:cTn id="61" fill="hold">
                            <p:stCondLst>
                              <p:cond delay="0"/>
                            </p:stCondLst>
                            <p:childTnLst>
                              <p:par>
                                <p:cTn id="62" presetID="47" presetClass="entr" presetSubtype="0"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250"/>
                                        <p:tgtEl>
                                          <p:spTgt spid="72"/>
                                        </p:tgtEl>
                                      </p:cBhvr>
                                    </p:animEffect>
                                    <p:anim calcmode="lin" valueType="num">
                                      <p:cBhvr>
                                        <p:cTn id="65" dur="250" fill="hold"/>
                                        <p:tgtEl>
                                          <p:spTgt spid="72"/>
                                        </p:tgtEl>
                                        <p:attrNameLst>
                                          <p:attrName>ppt_x</p:attrName>
                                        </p:attrNameLst>
                                      </p:cBhvr>
                                      <p:tavLst>
                                        <p:tav tm="0">
                                          <p:val>
                                            <p:strVal val="#ppt_x"/>
                                          </p:val>
                                        </p:tav>
                                        <p:tav tm="100000">
                                          <p:val>
                                            <p:strVal val="#ppt_x"/>
                                          </p:val>
                                        </p:tav>
                                      </p:tavLst>
                                    </p:anim>
                                    <p:anim calcmode="lin" valueType="num">
                                      <p:cBhvr>
                                        <p:cTn id="66" dur="250" fill="hold"/>
                                        <p:tgtEl>
                                          <p:spTgt spid="72"/>
                                        </p:tgtEl>
                                        <p:attrNameLst>
                                          <p:attrName>ppt_y</p:attrName>
                                        </p:attrNameLst>
                                      </p:cBhvr>
                                      <p:tavLst>
                                        <p:tav tm="0">
                                          <p:val>
                                            <p:strVal val="#ppt_y-.1"/>
                                          </p:val>
                                        </p:tav>
                                        <p:tav tm="100000">
                                          <p:val>
                                            <p:strVal val="#ppt_y"/>
                                          </p:val>
                                        </p:tav>
                                      </p:tavLst>
                                    </p:anim>
                                  </p:childTnLst>
                                </p:cTn>
                              </p:par>
                            </p:childTnLst>
                          </p:cTn>
                        </p:par>
                        <p:par>
                          <p:cTn id="67" fill="hold">
                            <p:stCondLst>
                              <p:cond delay="250"/>
                            </p:stCondLst>
                            <p:childTnLst>
                              <p:par>
                                <p:cTn id="68" presetID="26" presetClass="emph" presetSubtype="0" fill="hold" nodeType="afterEffect">
                                  <p:stCondLst>
                                    <p:cond delay="0"/>
                                  </p:stCondLst>
                                  <p:childTnLst>
                                    <p:animEffect transition="out" filter="fade">
                                      <p:cBhvr>
                                        <p:cTn id="69" dur="250" tmFilter="0, 0; .2, .5; .8, .5; 1, 0"/>
                                        <p:tgtEl>
                                          <p:spTgt spid="72"/>
                                        </p:tgtEl>
                                      </p:cBhvr>
                                    </p:animEffect>
                                    <p:animScale>
                                      <p:cBhvr>
                                        <p:cTn id="70" dur="125" autoRev="1" fill="hold"/>
                                        <p:tgtEl>
                                          <p:spTgt spid="72"/>
                                        </p:tgtEl>
                                      </p:cBhvr>
                                      <p:by x="105000" y="105000"/>
                                    </p:animScale>
                                  </p:childTnLst>
                                </p:cTn>
                              </p:par>
                            </p:childTnLst>
                          </p:cTn>
                        </p:par>
                        <p:par>
                          <p:cTn id="71" fill="hold">
                            <p:stCondLst>
                              <p:cond delay="500"/>
                            </p:stCondLst>
                            <p:childTnLst>
                              <p:par>
                                <p:cTn id="72" presetID="1" presetClass="emph" presetSubtype="2" autoRev="1" fill="hold" nodeType="afterEffect">
                                  <p:stCondLst>
                                    <p:cond delay="0"/>
                                  </p:stCondLst>
                                  <p:childTnLst>
                                    <p:animClr clrSpc="rgb" dir="cw">
                                      <p:cBhvr>
                                        <p:cTn id="73" dur="500" fill="hold"/>
                                        <p:tgtEl>
                                          <p:spTgt spid="25"/>
                                        </p:tgtEl>
                                        <p:attrNameLst>
                                          <p:attrName>fillcolor</p:attrName>
                                        </p:attrNameLst>
                                      </p:cBhvr>
                                      <p:to>
                                        <a:srgbClr val="FF8F02"/>
                                      </p:to>
                                    </p:animClr>
                                    <p:set>
                                      <p:cBhvr>
                                        <p:cTn id="74" dur="500" fill="hold"/>
                                        <p:tgtEl>
                                          <p:spTgt spid="25"/>
                                        </p:tgtEl>
                                        <p:attrNameLst>
                                          <p:attrName>fill.type</p:attrName>
                                        </p:attrNameLst>
                                      </p:cBhvr>
                                      <p:to>
                                        <p:strVal val="solid"/>
                                      </p:to>
                                    </p:set>
                                    <p:set>
                                      <p:cBhvr>
                                        <p:cTn id="75" dur="500" fill="hold"/>
                                        <p:tgtEl>
                                          <p:spTgt spid="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p:bldP spid="70" grpId="0"/>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a:r>
              <a:rPr lang="en-GB" dirty="0"/>
              <a:t>GitHub</a:t>
            </a:r>
          </a:p>
        </p:txBody>
      </p:sp>
      <p:pic>
        <p:nvPicPr>
          <p:cNvPr id="4" name="Picture 3" descr="Icon&#10;&#10;Description automatically generated">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wrap="square" rtlCol="0">
            <a:spAutoFit/>
          </a:bodyPr>
          <a:lstStyle/>
          <a:p>
            <a:pPr marL="342900" indent="-342900">
              <a:buClr>
                <a:srgbClr val="008CCF"/>
              </a:buClr>
              <a:buFont typeface="Rubik" pitchFamily="2" charset="-79"/>
              <a:buChar char="•"/>
            </a:pPr>
            <a:r>
              <a:rPr lang="en-GB" sz="2400">
                <a:solidFill>
                  <a:schemeClr val="tx1"/>
                </a:solidFill>
              </a:rPr>
              <a:t>DHIS2 source code</a:t>
            </a:r>
            <a:endParaRPr lang="en-GB" sz="2400" dirty="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wrap="square" rtlCol="0">
            <a:spAutoFit/>
          </a:bodyPr>
          <a:lstStyle/>
          <a:p>
            <a:pPr marL="342900" indent="-342900">
              <a:buClr>
                <a:srgbClr val="008CCF"/>
              </a:buClr>
              <a:buFont typeface="Rubik" pitchFamily="2" charset="-79"/>
              <a:buChar char="•"/>
            </a:pPr>
            <a:r>
              <a:rPr lang="en-GB" sz="2400">
                <a:solidFill>
                  <a:schemeClr val="tx1"/>
                </a:solidFill>
              </a:rPr>
              <a:t>Find documentation</a:t>
            </a:r>
            <a:endParaRPr lang="en-GB" sz="2400" dirty="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wrap="square" rtlCol="0">
            <a:spAutoFit/>
          </a:bodyPr>
          <a:lstStyle/>
          <a:p>
            <a:pPr marL="342900" indent="-342900">
              <a:buClr>
                <a:srgbClr val="008CCF"/>
              </a:buClr>
              <a:buFont typeface="Rubik" pitchFamily="2" charset="-79"/>
              <a:buChar char="•"/>
            </a:pPr>
            <a:r>
              <a:rPr lang="en-GB" sz="2400">
                <a:solidFill>
                  <a:schemeClr val="tx1"/>
                </a:solidFill>
              </a:rPr>
              <a:t>Make suggestions</a:t>
            </a:r>
            <a:endParaRPr lang="en-GB" sz="2400" dirty="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spd="slow" p14:dur="2000" advTm="18878"/>
    </mc:Choice>
    <mc:Fallback>
      <p:transition spd="slow" advTm="188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a:r>
              <a:rPr lang="en-GB" dirty="0" err="1"/>
              <a:t>Transifex</a:t>
            </a:r>
            <a:endParaRPr lang="en-GB" dirty="0"/>
          </a:p>
        </p:txBody>
      </p:sp>
      <p:pic>
        <p:nvPicPr>
          <p:cNvPr id="4" name="Graphic 3" descr="Earth globe: Africa and Europe with solid fill">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id="6" name="Graphic 5" descr="Speech outline">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wrap="square" rtlCol="0">
              <a:spAutoFit/>
            </a:bodyPr>
            <a:lstStyle/>
            <a:p>
              <a:pPr algn="l">
                <a:buClr>
                  <a:srgbClr val="008CCF"/>
                </a:buClr>
              </a:pPr>
              <a:r>
                <a:rPr lang="en-GB" sz="1600" dirty="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id="11" name="Graphic 10" descr="Speech outline">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wrap="square" rtlCol="0">
              <a:spAutoFit/>
            </a:bodyPr>
            <a:lstStyle/>
            <a:p>
              <a:pPr algn="l">
                <a:buClr>
                  <a:srgbClr val="008CCF"/>
                </a:buClr>
              </a:pPr>
              <a:r>
                <a:rPr lang="hi-IN" sz="1600" dirty="0">
                  <a:solidFill>
                    <a:schemeClr val="accent1"/>
                  </a:solidFill>
                </a:rPr>
                <a:t>हैलो</a:t>
              </a:r>
              <a:endParaRPr lang="en-GB" sz="1600" dirty="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id="8" name="Graphic 7" descr="Speech outline">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wrap="square" rtlCol="0">
              <a:spAutoFit/>
            </a:bodyPr>
            <a:lstStyle/>
            <a:p>
              <a:pPr algn="l">
                <a:buClr>
                  <a:srgbClr val="008CCF"/>
                </a:buClr>
              </a:pPr>
              <a:r>
                <a:rPr lang="ja-JP" altLang="en-US" sz="1600" dirty="0">
                  <a:solidFill>
                    <a:schemeClr val="accent1"/>
                  </a:solidFill>
                </a:rPr>
                <a:t>你好</a:t>
              </a:r>
              <a:endParaRPr lang="en-GB" sz="1600" dirty="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id="7" name="Graphic 6" descr="Speech outline">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wrap="square" rtlCol="0">
              <a:spAutoFit/>
            </a:bodyPr>
            <a:lstStyle/>
            <a:p>
              <a:pPr algn="l">
                <a:buClr>
                  <a:srgbClr val="008CCF"/>
                </a:buClr>
              </a:pPr>
              <a:r>
                <a:rPr lang="en-GB" sz="1600" dirty="0">
                  <a:solidFill>
                    <a:schemeClr val="accent1"/>
                  </a:solidFill>
                </a:rPr>
                <a:t> </a:t>
              </a:r>
              <a:r>
                <a:rPr lang="en-GB" sz="1600" b="0" i="0" dirty="0" err="1">
                  <a:solidFill>
                    <a:schemeClr val="accent1"/>
                  </a:solidFill>
                  <a:effectLst/>
                </a:rPr>
                <a:t>Olá</a:t>
              </a:r>
              <a:r>
                <a:rPr lang="en-GB" sz="1600" b="0" i="0" dirty="0">
                  <a:solidFill>
                    <a:schemeClr val="accent1"/>
                  </a:solidFill>
                  <a:effectLst/>
                </a:rPr>
                <a:t>!</a:t>
              </a:r>
              <a:endParaRPr lang="en-GB" sz="1600" dirty="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id="9" name="Graphic 8" descr="Speech outline">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wrap="square" rtlCol="0">
              <a:spAutoFit/>
            </a:bodyPr>
            <a:lstStyle/>
            <a:p>
              <a:pPr algn="l">
                <a:buClr>
                  <a:srgbClr val="008CCF"/>
                </a:buClr>
              </a:pPr>
              <a:r>
                <a:rPr lang="en-GB" sz="1600" dirty="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id="10" name="Graphic 9" descr="Speech outline">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wrap="square" rtlCol="0">
              <a:spAutoFit/>
            </a:bodyPr>
            <a:lstStyle/>
            <a:p>
              <a:pPr algn="l">
                <a:buClr>
                  <a:srgbClr val="008CCF"/>
                </a:buClr>
              </a:pPr>
              <a:r>
                <a:rPr lang="en-GB" sz="1600" b="0" i="0" dirty="0" err="1">
                  <a:solidFill>
                    <a:schemeClr val="accent1"/>
                  </a:solidFill>
                  <a:effectLst/>
                </a:rPr>
                <a:t>Lumela</a:t>
              </a:r>
              <a:r>
                <a:rPr lang="en-GB" sz="1600" b="0" i="0" dirty="0">
                  <a:solidFill>
                    <a:schemeClr val="accent1"/>
                  </a:solidFill>
                  <a:effectLst/>
                </a:rPr>
                <a:t>!</a:t>
              </a:r>
              <a:endParaRPr lang="en-GB" sz="1600" dirty="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870" tIns="-44436" rIns="317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FFFFF"/>
                </a:solidFill>
                <a:effectLst/>
                <a:latin typeface="Inter"/>
              </a:rPr>
              <a:t>▲</a:t>
            </a:r>
            <a:endParaRPr kumimoji="0" lang="en-US" altLang="en-US" sz="400" b="0" i="0" u="none" strike="noStrike" cap="none" normalizeH="0" baseline="0">
              <a:ln>
                <a:noFill/>
              </a:ln>
              <a:solidFill>
                <a:srgbClr val="202124"/>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Inter"/>
              </a:rPr>
              <a:t> </a:t>
            </a:r>
            <a:endParaRPr kumimoji="0" lang="en-US" altLang="en-US" sz="400" b="0" i="0" u="none" strike="noStrike" cap="none" normalizeH="0" baseline="0">
              <a:ln>
                <a:noFill/>
              </a:ln>
              <a:solidFill>
                <a:srgbClr val="202124"/>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wrap="square" rtlCol="0">
            <a:spAutoFit/>
          </a:bodyPr>
          <a:lstStyle/>
          <a:p>
            <a:pPr marL="342900" indent="-342900" algn="l">
              <a:lnSpc>
                <a:spcPct val="150000"/>
              </a:lnSpc>
              <a:buClr>
                <a:srgbClr val="008CCF"/>
              </a:buClr>
              <a:buFont typeface="Rubik" pitchFamily="2" charset="-79"/>
              <a:buChar char="•"/>
            </a:pPr>
            <a:r>
              <a:rPr lang="en-GB" sz="2400" dirty="0"/>
              <a:t>User interface</a:t>
            </a:r>
          </a:p>
          <a:p>
            <a:pPr marL="342900" indent="-342900" algn="l">
              <a:lnSpc>
                <a:spcPct val="150000"/>
              </a:lnSpc>
              <a:buClr>
                <a:srgbClr val="008CCF"/>
              </a:buClr>
              <a:buFont typeface="Rubik" pitchFamily="2" charset="-79"/>
              <a:buChar char="•"/>
            </a:pPr>
            <a:r>
              <a:rPr lang="en-GB" sz="2400" dirty="0"/>
              <a:t>Messages</a:t>
            </a:r>
          </a:p>
          <a:p>
            <a:pPr marL="342900" indent="-342900" algn="l">
              <a:lnSpc>
                <a:spcPct val="150000"/>
              </a:lnSpc>
              <a:buClr>
                <a:srgbClr val="008CCF"/>
              </a:buClr>
              <a:buFont typeface="Rubik" pitchFamily="2" charset="-79"/>
              <a:buChar char="•"/>
            </a:pPr>
            <a:r>
              <a:rPr lang="en-GB" sz="2400" dirty="0"/>
              <a:t>Core Software &amp; Applications</a:t>
            </a:r>
          </a:p>
          <a:p>
            <a:pPr marL="342900" indent="-342900" algn="l">
              <a:lnSpc>
                <a:spcPct val="150000"/>
              </a:lnSpc>
              <a:buClr>
                <a:srgbClr val="008CCF"/>
              </a:buClr>
              <a:buFont typeface="Rubik" pitchFamily="2" charset="-79"/>
              <a:buChar char="•"/>
            </a:pPr>
            <a:r>
              <a:rPr lang="en-GB" sz="2400" dirty="0"/>
              <a:t>Metadata</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translate.dhis2.org</a:t>
            </a:r>
          </a:p>
        </p:txBody>
      </p:sp>
      <p:pic>
        <p:nvPicPr>
          <p:cNvPr id="1026" name="Picture 2" descr="Transifex - Wikipedia">
            <a:extLst>
              <a:ext uri="{FF2B5EF4-FFF2-40B4-BE49-F238E27FC236}">
                <a16:creationId xmlns:a16="http://schemas.microsoft.com/office/drawing/2014/main" id="{E744238C-BCFC-488B-AABC-D7FBD1A8A4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spd="slow" p14:dur="2000" advTm="44949"/>
    </mc:Choice>
    <mc:Fallback>
      <p:transition spd="slow" advTm="449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250"/>
                                        <p:tgtEl>
                                          <p:spTgt spid="38"/>
                                        </p:tgtEl>
                                      </p:cBhvr>
                                    </p:animEffect>
                                    <p:anim calcmode="lin" valueType="num">
                                      <p:cBhvr>
                                        <p:cTn id="13" dur="250" fill="hold"/>
                                        <p:tgtEl>
                                          <p:spTgt spid="38"/>
                                        </p:tgtEl>
                                        <p:attrNameLst>
                                          <p:attrName>ppt_x</p:attrName>
                                        </p:attrNameLst>
                                      </p:cBhvr>
                                      <p:tavLst>
                                        <p:tav tm="0">
                                          <p:val>
                                            <p:strVal val="#ppt_x"/>
                                          </p:val>
                                        </p:tav>
                                        <p:tav tm="100000">
                                          <p:val>
                                            <p:strVal val="#ppt_x"/>
                                          </p:val>
                                        </p:tav>
                                      </p:tavLst>
                                    </p:anim>
                                    <p:anim calcmode="lin" valueType="num">
                                      <p:cBhvr>
                                        <p:cTn id="14" dur="250" fill="hold"/>
                                        <p:tgtEl>
                                          <p:spTgt spid="38"/>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42" presetClass="entr" presetSubtype="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250"/>
                                        <p:tgtEl>
                                          <p:spTgt spid="33"/>
                                        </p:tgtEl>
                                      </p:cBhvr>
                                    </p:animEffect>
                                    <p:anim calcmode="lin" valueType="num">
                                      <p:cBhvr>
                                        <p:cTn id="19" dur="250" fill="hold"/>
                                        <p:tgtEl>
                                          <p:spTgt spid="33"/>
                                        </p:tgtEl>
                                        <p:attrNameLst>
                                          <p:attrName>ppt_x</p:attrName>
                                        </p:attrNameLst>
                                      </p:cBhvr>
                                      <p:tavLst>
                                        <p:tav tm="0">
                                          <p:val>
                                            <p:strVal val="#ppt_x"/>
                                          </p:val>
                                        </p:tav>
                                        <p:tav tm="100000">
                                          <p:val>
                                            <p:strVal val="#ppt_x"/>
                                          </p:val>
                                        </p:tav>
                                      </p:tavLst>
                                    </p:anim>
                                    <p:anim calcmode="lin" valueType="num">
                                      <p:cBhvr>
                                        <p:cTn id="20" dur="250" fill="hold"/>
                                        <p:tgtEl>
                                          <p:spTgt spid="33"/>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childTnLst>
                          </p:cTn>
                        </p:par>
                        <p:par>
                          <p:cTn id="27" fill="hold">
                            <p:stCondLst>
                              <p:cond delay="750"/>
                            </p:stCondLst>
                            <p:childTnLst>
                              <p:par>
                                <p:cTn id="28" presetID="42" presetClass="entr" presetSubtype="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250"/>
                                        <p:tgtEl>
                                          <p:spTgt spid="36"/>
                                        </p:tgtEl>
                                      </p:cBhvr>
                                    </p:animEffect>
                                    <p:anim calcmode="lin" valueType="num">
                                      <p:cBhvr>
                                        <p:cTn id="31" dur="250" fill="hold"/>
                                        <p:tgtEl>
                                          <p:spTgt spid="36"/>
                                        </p:tgtEl>
                                        <p:attrNameLst>
                                          <p:attrName>ppt_x</p:attrName>
                                        </p:attrNameLst>
                                      </p:cBhvr>
                                      <p:tavLst>
                                        <p:tav tm="0">
                                          <p:val>
                                            <p:strVal val="#ppt_x"/>
                                          </p:val>
                                        </p:tav>
                                        <p:tav tm="100000">
                                          <p:val>
                                            <p:strVal val="#ppt_x"/>
                                          </p:val>
                                        </p:tav>
                                      </p:tavLst>
                                    </p:anim>
                                    <p:anim calcmode="lin" valueType="num">
                                      <p:cBhvr>
                                        <p:cTn id="32" dur="250" fill="hold"/>
                                        <p:tgtEl>
                                          <p:spTgt spid="36"/>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42" presetClass="entr" presetSubtype="0"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250"/>
                                        <p:tgtEl>
                                          <p:spTgt spid="34"/>
                                        </p:tgtEl>
                                      </p:cBhvr>
                                    </p:animEffect>
                                    <p:anim calcmode="lin" valueType="num">
                                      <p:cBhvr>
                                        <p:cTn id="37" dur="250" fill="hold"/>
                                        <p:tgtEl>
                                          <p:spTgt spid="34"/>
                                        </p:tgtEl>
                                        <p:attrNameLst>
                                          <p:attrName>ppt_x</p:attrName>
                                        </p:attrNameLst>
                                      </p:cBhvr>
                                      <p:tavLst>
                                        <p:tav tm="0">
                                          <p:val>
                                            <p:strVal val="#ppt_x"/>
                                          </p:val>
                                        </p:tav>
                                        <p:tav tm="100000">
                                          <p:val>
                                            <p:strVal val="#ppt_x"/>
                                          </p:val>
                                        </p:tav>
                                      </p:tavLst>
                                    </p:anim>
                                    <p:anim calcmode="lin" valueType="num">
                                      <p:cBhvr>
                                        <p:cTn id="38" dur="250" fill="hold"/>
                                        <p:tgtEl>
                                          <p:spTgt spid="34"/>
                                        </p:tgtEl>
                                        <p:attrNameLst>
                                          <p:attrName>ppt_y</p:attrName>
                                        </p:attrNameLst>
                                      </p:cBhvr>
                                      <p:tavLst>
                                        <p:tav tm="0">
                                          <p:val>
                                            <p:strVal val="#ppt_y+.1"/>
                                          </p:val>
                                        </p:tav>
                                        <p:tav tm="100000">
                                          <p:val>
                                            <p:strVal val="#ppt_y"/>
                                          </p:val>
                                        </p:tav>
                                      </p:tavLst>
                                    </p:anim>
                                  </p:childTnLst>
                                </p:cTn>
                              </p:par>
                            </p:childTnLst>
                          </p:cTn>
                        </p:par>
                        <p:par>
                          <p:cTn id="39" fill="hold">
                            <p:stCondLst>
                              <p:cond delay="1250"/>
                            </p:stCondLst>
                            <p:childTnLst>
                              <p:par>
                                <p:cTn id="40" presetID="42"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anim calcmode="lin" valueType="num">
                                      <p:cBhvr>
                                        <p:cTn id="43" dur="250" fill="hold"/>
                                        <p:tgtEl>
                                          <p:spTgt spid="35"/>
                                        </p:tgtEl>
                                        <p:attrNameLst>
                                          <p:attrName>ppt_x</p:attrName>
                                        </p:attrNameLst>
                                      </p:cBhvr>
                                      <p:tavLst>
                                        <p:tav tm="0">
                                          <p:val>
                                            <p:strVal val="#ppt_x"/>
                                          </p:val>
                                        </p:tav>
                                        <p:tav tm="100000">
                                          <p:val>
                                            <p:strVal val="#ppt_x"/>
                                          </p:val>
                                        </p:tav>
                                      </p:tavLst>
                                    </p:anim>
                                    <p:anim calcmode="lin" valueType="num">
                                      <p:cBhvr>
                                        <p:cTn id="44" dur="25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fade">
                                      <p:cBhvr>
                                        <p:cTn id="49" dur="500"/>
                                        <p:tgtEl>
                                          <p:spTgt spid="4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0">
                                            <p:txEl>
                                              <p:pRg st="1" end="1"/>
                                            </p:txEl>
                                          </p:spTgt>
                                        </p:tgtEl>
                                        <p:attrNameLst>
                                          <p:attrName>style.visibility</p:attrName>
                                        </p:attrNameLst>
                                      </p:cBhvr>
                                      <p:to>
                                        <p:strVal val="visible"/>
                                      </p:to>
                                    </p:set>
                                    <p:animEffect transition="in" filter="fade">
                                      <p:cBhvr>
                                        <p:cTn id="54" dur="500"/>
                                        <p:tgtEl>
                                          <p:spTgt spid="40">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0">
                                            <p:txEl>
                                              <p:pRg st="2" end="2"/>
                                            </p:txEl>
                                          </p:spTgt>
                                        </p:tgtEl>
                                        <p:attrNameLst>
                                          <p:attrName>style.visibility</p:attrName>
                                        </p:attrNameLst>
                                      </p:cBhvr>
                                      <p:to>
                                        <p:strVal val="visible"/>
                                      </p:to>
                                    </p:set>
                                    <p:animEffect transition="in" filter="fade">
                                      <p:cBhvr>
                                        <p:cTn id="59" dur="500"/>
                                        <p:tgtEl>
                                          <p:spTgt spid="40">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0">
                                            <p:txEl>
                                              <p:pRg st="3" end="3"/>
                                            </p:txEl>
                                          </p:spTgt>
                                        </p:tgtEl>
                                        <p:attrNameLst>
                                          <p:attrName>style.visibility</p:attrName>
                                        </p:attrNameLst>
                                      </p:cBhvr>
                                      <p:to>
                                        <p:strVal val="visible"/>
                                      </p:to>
                                    </p:set>
                                    <p:animEffect transition="in" filter="fade">
                                      <p:cBhvr>
                                        <p:cTn id="64" dur="500"/>
                                        <p:tgtEl>
                                          <p:spTgt spid="40">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26"/>
                                        </p:tgtEl>
                                        <p:attrNameLst>
                                          <p:attrName>style.visibility</p:attrName>
                                        </p:attrNameLst>
                                      </p:cBhvr>
                                      <p:to>
                                        <p:strVal val="visible"/>
                                      </p:to>
                                    </p:set>
                                    <p:animEffect transition="in" filter="fade">
                                      <p:cBhvr>
                                        <p:cTn id="69" dur="500"/>
                                        <p:tgtEl>
                                          <p:spTgt spid="1026"/>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50"/>
                                        </p:tgtEl>
                                        <p:attrNameLst>
                                          <p:attrName>style.visibility</p:attrName>
                                        </p:attrNameLst>
                                      </p:cBhvr>
                                      <p:to>
                                        <p:strVal val="visible"/>
                                      </p:to>
                                    </p:set>
                                    <p:anim calcmode="lin" valueType="num">
                                      <p:cBhvr additive="base">
                                        <p:cTn id="74" dur="250" fill="hold"/>
                                        <p:tgtEl>
                                          <p:spTgt spid="50"/>
                                        </p:tgtEl>
                                        <p:attrNameLst>
                                          <p:attrName>ppt_x</p:attrName>
                                        </p:attrNameLst>
                                      </p:cBhvr>
                                      <p:tavLst>
                                        <p:tav tm="0">
                                          <p:val>
                                            <p:strVal val="#ppt_x"/>
                                          </p:val>
                                        </p:tav>
                                        <p:tav tm="100000">
                                          <p:val>
                                            <p:strVal val="#ppt_x"/>
                                          </p:val>
                                        </p:tav>
                                      </p:tavLst>
                                    </p:anim>
                                    <p:anim calcmode="lin" valueType="num">
                                      <p:cBhvr additive="base">
                                        <p:cTn id="75" dur="25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5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